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8" r:id="rId2"/>
    <p:sldId id="256" r:id="rId3"/>
    <p:sldId id="259" r:id="rId4"/>
    <p:sldId id="260" r:id="rId5"/>
    <p:sldId id="261" r:id="rId6"/>
    <p:sldId id="262" r:id="rId7"/>
    <p:sldId id="263" r:id="rId8"/>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vertBarState="minimized">
    <p:restoredLeft sz="34559" autoAdjust="0"/>
    <p:restoredTop sz="99763" autoAdjust="0"/>
  </p:normalViewPr>
  <p:slideViewPr>
    <p:cSldViewPr>
      <p:cViewPr varScale="1">
        <p:scale>
          <a:sx n="113" d="100"/>
          <a:sy n="113" d="100"/>
        </p:scale>
        <p:origin x="-173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90" d="100"/>
          <a:sy n="90" d="100"/>
        </p:scale>
        <p:origin x="-3048" y="15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997A70-9EB8-4DC2-B3CB-1F8C29A5F804}" type="datetimeFigureOut">
              <a:rPr lang="sv-SE" smtClean="0"/>
              <a:t>2018-01-24</a:t>
            </a:fld>
            <a:endParaRPr lang="sv-SE"/>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D17F63-28A1-45C5-8970-A0561219BB29}" type="slidenum">
              <a:rPr lang="sv-SE" smtClean="0"/>
              <a:t>‹#›</a:t>
            </a:fld>
            <a:endParaRPr lang="sv-SE"/>
          </a:p>
        </p:txBody>
      </p:sp>
    </p:spTree>
    <p:extLst>
      <p:ext uri="{BB962C8B-B14F-4D97-AF65-F5344CB8AC3E}">
        <p14:creationId xmlns:p14="http://schemas.microsoft.com/office/powerpoint/2010/main" val="156353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1143000" y="685800"/>
            <a:ext cx="4572000" cy="3429000"/>
          </a:xfrm>
        </p:spPr>
      </p:sp>
      <p:sp>
        <p:nvSpPr>
          <p:cNvPr id="3" name="Platshållare för anteckningar 2"/>
          <p:cNvSpPr>
            <a:spLocks noGrp="1"/>
          </p:cNvSpPr>
          <p:nvPr>
            <p:ph type="body" idx="1"/>
          </p:nvPr>
        </p:nvSpPr>
        <p:spPr/>
        <p:txBody>
          <a:bodyPr/>
          <a:lstStyle/>
          <a:p>
            <a:endParaRPr lang="sv-SE" dirty="0" smtClean="0"/>
          </a:p>
          <a:p>
            <a:r>
              <a:rPr lang="sv-SE" dirty="0" smtClean="0"/>
              <a:t>Ring oss om ditt barn smakat </a:t>
            </a:r>
            <a:r>
              <a:rPr lang="sv-SE" dirty="0" smtClean="0"/>
              <a:t>på något,</a:t>
            </a:r>
            <a:endParaRPr lang="sv-SE" dirty="0" smtClean="0"/>
          </a:p>
          <a:p>
            <a:r>
              <a:rPr lang="sv-SE" dirty="0"/>
              <a:t>f</a:t>
            </a:r>
            <a:r>
              <a:rPr lang="sv-SE" dirty="0" smtClean="0"/>
              <a:t>ått </a:t>
            </a:r>
            <a:r>
              <a:rPr lang="sv-SE" dirty="0" smtClean="0"/>
              <a:t>stänk i ögat, </a:t>
            </a:r>
          </a:p>
          <a:p>
            <a:r>
              <a:rPr lang="sv-SE" dirty="0" smtClean="0"/>
              <a:t>fått något på huden </a:t>
            </a:r>
          </a:p>
          <a:p>
            <a:r>
              <a:rPr lang="sv-SE" dirty="0" smtClean="0"/>
              <a:t>eller inandas något </a:t>
            </a:r>
            <a:r>
              <a:rPr lang="sv-SE" dirty="0" smtClean="0"/>
              <a:t>, </a:t>
            </a:r>
            <a:endParaRPr lang="sv-SE" dirty="0" smtClean="0"/>
          </a:p>
          <a:p>
            <a:r>
              <a:rPr lang="sv-SE" dirty="0"/>
              <a:t>s</a:t>
            </a:r>
            <a:r>
              <a:rPr lang="sv-SE" dirty="0" smtClean="0"/>
              <a:t>om </a:t>
            </a:r>
            <a:r>
              <a:rPr lang="sv-SE" dirty="0" smtClean="0"/>
              <a:t>du tror kan vara </a:t>
            </a:r>
            <a:r>
              <a:rPr lang="sv-SE" dirty="0" smtClean="0"/>
              <a:t>farligt.</a:t>
            </a:r>
            <a:endParaRPr lang="sv-SE" dirty="0" smtClean="0"/>
          </a:p>
          <a:p>
            <a:endParaRPr lang="sv-SE" dirty="0" smtClean="0"/>
          </a:p>
          <a:p>
            <a:r>
              <a:rPr lang="sv-SE" dirty="0" smtClean="0"/>
              <a:t>Exempel </a:t>
            </a:r>
            <a:r>
              <a:rPr lang="sv-SE" dirty="0" smtClean="0"/>
              <a:t>på </a:t>
            </a:r>
            <a:r>
              <a:rPr lang="sv-SE" dirty="0" smtClean="0"/>
              <a:t>risksituationer</a:t>
            </a:r>
            <a:r>
              <a:rPr lang="sv-SE" dirty="0" smtClean="0"/>
              <a:t>:</a:t>
            </a:r>
          </a:p>
          <a:p>
            <a:r>
              <a:rPr lang="sv-SE" dirty="0" smtClean="0"/>
              <a:t>Kemikalier</a:t>
            </a:r>
            <a:r>
              <a:rPr lang="sv-SE" dirty="0"/>
              <a:t>:</a:t>
            </a:r>
            <a:r>
              <a:rPr lang="sv-SE" dirty="0" smtClean="0"/>
              <a:t> </a:t>
            </a:r>
            <a:r>
              <a:rPr lang="sv-SE" dirty="0"/>
              <a:t>B</a:t>
            </a:r>
            <a:r>
              <a:rPr lang="sv-SE" dirty="0" smtClean="0"/>
              <a:t>arnet har fått diskmedel i ögat.  </a:t>
            </a:r>
          </a:p>
          <a:p>
            <a:r>
              <a:rPr lang="sv-SE" dirty="0" smtClean="0"/>
              <a:t>Läkemedel: Lyckats öppna hostmedicinflaskan och druckit okänd mängd. </a:t>
            </a:r>
          </a:p>
          <a:p>
            <a:r>
              <a:rPr lang="sv-SE" dirty="0" smtClean="0"/>
              <a:t>Växt: Ätit bär från en buske i </a:t>
            </a:r>
            <a:r>
              <a:rPr lang="sv-SE" dirty="0" smtClean="0"/>
              <a:t>parken.</a:t>
            </a:r>
          </a:p>
          <a:p>
            <a:r>
              <a:rPr lang="sv-SE" dirty="0" smtClean="0"/>
              <a:t>Svamp</a:t>
            </a:r>
            <a:r>
              <a:rPr lang="sv-SE" dirty="0" smtClean="0"/>
              <a:t>: Hittat en svamp i gräsmattan och ätit upp </a:t>
            </a:r>
            <a:r>
              <a:rPr lang="sv-SE" dirty="0" smtClean="0"/>
              <a:t>den.</a:t>
            </a:r>
            <a:endParaRPr lang="sv-SE" dirty="0" smtClean="0"/>
          </a:p>
          <a:p>
            <a:r>
              <a:rPr lang="sv-SE" dirty="0" smtClean="0"/>
              <a:t>Giftiga djur: Blivit biten av en huggorm.</a:t>
            </a:r>
          </a:p>
          <a:p>
            <a:endParaRPr lang="sv-SE" dirty="0"/>
          </a:p>
          <a:p>
            <a:endParaRPr lang="sv-SE" dirty="0"/>
          </a:p>
          <a:p>
            <a:r>
              <a:rPr lang="sv-SE" dirty="0" smtClean="0"/>
              <a:t>På vår </a:t>
            </a:r>
            <a:r>
              <a:rPr lang="sv-SE" dirty="0" smtClean="0"/>
              <a:t>hemsida </a:t>
            </a:r>
            <a:r>
              <a:rPr lang="sv-SE" dirty="0" smtClean="0"/>
              <a:t>finns  bl.a. allmän information om förgiftningar, bilder på bär och växter, </a:t>
            </a:r>
            <a:r>
              <a:rPr lang="sv-SE" dirty="0" smtClean="0"/>
              <a:t>samt </a:t>
            </a:r>
            <a:r>
              <a:rPr lang="sv-SE" dirty="0" smtClean="0"/>
              <a:t> </a:t>
            </a:r>
            <a:r>
              <a:rPr lang="sv-SE" dirty="0" smtClean="0"/>
              <a:t>råd och information om de vanligaste  hushållskemikalierna.</a:t>
            </a:r>
            <a:endParaRPr lang="sv-SE" dirty="0"/>
          </a:p>
        </p:txBody>
      </p:sp>
      <p:sp>
        <p:nvSpPr>
          <p:cNvPr id="4" name="Platshållare för bildnummer 3"/>
          <p:cNvSpPr>
            <a:spLocks noGrp="1"/>
          </p:cNvSpPr>
          <p:nvPr>
            <p:ph type="sldNum" sz="quarter" idx="10"/>
          </p:nvPr>
        </p:nvSpPr>
        <p:spPr/>
        <p:txBody>
          <a:bodyPr/>
          <a:lstStyle/>
          <a:p>
            <a:fld id="{85D17F63-28A1-45C5-8970-A0561219BB29}" type="slidenum">
              <a:rPr lang="sv-SE" smtClean="0"/>
              <a:t>1</a:t>
            </a:fld>
            <a:endParaRPr lang="sv-SE"/>
          </a:p>
        </p:txBody>
      </p:sp>
    </p:spTree>
    <p:extLst>
      <p:ext uri="{BB962C8B-B14F-4D97-AF65-F5344CB8AC3E}">
        <p14:creationId xmlns:p14="http://schemas.microsoft.com/office/powerpoint/2010/main" val="16857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1143000" y="685800"/>
            <a:ext cx="4572000" cy="3429000"/>
          </a:xfrm>
        </p:spPr>
      </p:sp>
      <p:sp>
        <p:nvSpPr>
          <p:cNvPr id="3" name="Platshållare för anteckningar 2"/>
          <p:cNvSpPr>
            <a:spLocks noGrp="1"/>
          </p:cNvSpPr>
          <p:nvPr>
            <p:ph type="body" idx="1"/>
          </p:nvPr>
        </p:nvSpPr>
        <p:spPr/>
        <p:txBody>
          <a:bodyPr/>
          <a:lstStyle/>
          <a:p>
            <a:r>
              <a:rPr lang="sv-SE" dirty="0" smtClean="0"/>
              <a:t>Hushållskemikalier </a:t>
            </a:r>
            <a:r>
              <a:rPr lang="sv-SE" dirty="0"/>
              <a:t>är den vanligaste orsaken till förgiftningstillbud bland småbarn. Ofta kommer barnen åt produkterna när de används. De flesta tillbuden </a:t>
            </a:r>
            <a:r>
              <a:rPr lang="sv-SE" dirty="0" smtClean="0"/>
              <a:t>är </a:t>
            </a:r>
            <a:r>
              <a:rPr lang="sv-SE" dirty="0"/>
              <a:t>relativt </a:t>
            </a:r>
            <a:r>
              <a:rPr lang="sv-SE" dirty="0" smtClean="0"/>
              <a:t>oskyldiga och </a:t>
            </a:r>
            <a:r>
              <a:rPr lang="sv-SE" dirty="0"/>
              <a:t>om barnet smakar på till exempel schampo eller handdiskmedel räcker det oftast med att ge lite dryck</a:t>
            </a:r>
            <a:r>
              <a:rPr lang="sv-SE" dirty="0" smtClean="0"/>
              <a:t>.</a:t>
            </a:r>
          </a:p>
          <a:p>
            <a:endParaRPr lang="sv-SE" dirty="0"/>
          </a:p>
          <a:p>
            <a:endParaRPr lang="sv-SE" dirty="0"/>
          </a:p>
        </p:txBody>
      </p:sp>
      <p:sp>
        <p:nvSpPr>
          <p:cNvPr id="4" name="Platshållare för bildnummer 3"/>
          <p:cNvSpPr>
            <a:spLocks noGrp="1"/>
          </p:cNvSpPr>
          <p:nvPr>
            <p:ph type="sldNum" sz="quarter" idx="10"/>
          </p:nvPr>
        </p:nvSpPr>
        <p:spPr/>
        <p:txBody>
          <a:bodyPr/>
          <a:lstStyle/>
          <a:p>
            <a:fld id="{85D17F63-28A1-45C5-8970-A0561219BB29}" type="slidenum">
              <a:rPr lang="sv-SE" smtClean="0"/>
              <a:t>2</a:t>
            </a:fld>
            <a:endParaRPr lang="sv-SE"/>
          </a:p>
        </p:txBody>
      </p:sp>
    </p:spTree>
    <p:extLst>
      <p:ext uri="{BB962C8B-B14F-4D97-AF65-F5344CB8AC3E}">
        <p14:creationId xmlns:p14="http://schemas.microsoft.com/office/powerpoint/2010/main" val="16857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1143000" y="685800"/>
            <a:ext cx="4572000" cy="3429000"/>
          </a:xfrm>
        </p:spPr>
      </p:sp>
      <p:sp>
        <p:nvSpPr>
          <p:cNvPr id="3" name="Platshållare för anteckningar 2"/>
          <p:cNvSpPr>
            <a:spLocks noGrp="1"/>
          </p:cNvSpPr>
          <p:nvPr>
            <p:ph type="body" idx="1"/>
          </p:nvPr>
        </p:nvSpPr>
        <p:spPr/>
        <p:txBody>
          <a:bodyPr/>
          <a:lstStyle/>
          <a:p>
            <a:r>
              <a:rPr lang="sv-SE" dirty="0" smtClean="0"/>
              <a:t>Inträffar något med dessa produkter, ring 112 och begär giftinformationscentralen.</a:t>
            </a:r>
          </a:p>
          <a:p>
            <a:endParaRPr lang="sv-SE" dirty="0" smtClean="0"/>
          </a:p>
          <a:p>
            <a:r>
              <a:rPr lang="sv-SE" dirty="0" smtClean="0"/>
              <a:t>Propplösare och ugnsrengöring är kraftigt frätande och kan ge mycket allvarliga skador. Det gäller vid förtäring, vid ögon- och hudexponering.</a:t>
            </a:r>
          </a:p>
          <a:p>
            <a:endParaRPr lang="sv-SE" dirty="0"/>
          </a:p>
          <a:p>
            <a:r>
              <a:rPr lang="sv-SE" dirty="0" smtClean="0"/>
              <a:t>Tändvätska, lacknafta och fotogen redan vid små mängder lätt komma ner i luftvägarna och ge en kemisk lunginflammation. </a:t>
            </a:r>
          </a:p>
          <a:p>
            <a:endParaRPr lang="sv-SE" dirty="0"/>
          </a:p>
          <a:p>
            <a:r>
              <a:rPr lang="sv-SE" dirty="0" smtClean="0"/>
              <a:t>Knappcellsbatterier: </a:t>
            </a:r>
            <a:r>
              <a:rPr lang="sv-SE" dirty="0"/>
              <a:t>Om batteriet fastnar i matstrupen eller längre ner i mag-tarmkanalen kan </a:t>
            </a:r>
            <a:r>
              <a:rPr lang="sv-SE" dirty="0" smtClean="0"/>
              <a:t>det ge </a:t>
            </a:r>
            <a:r>
              <a:rPr lang="sv-SE" dirty="0"/>
              <a:t>allvarliga skador på </a:t>
            </a:r>
            <a:r>
              <a:rPr lang="sv-SE" dirty="0" smtClean="0"/>
              <a:t>slemhinnan.</a:t>
            </a:r>
          </a:p>
          <a:p>
            <a:endParaRPr lang="sv-SE" dirty="0"/>
          </a:p>
          <a:p>
            <a:r>
              <a:rPr lang="sv-SE" dirty="0" smtClean="0"/>
              <a:t>Kylarvätska innehåller ofta etylenglykol, vilket är mycket </a:t>
            </a:r>
            <a:r>
              <a:rPr lang="sv-SE" dirty="0"/>
              <a:t>giftigt att förtära. Symtomen kan vara </a:t>
            </a:r>
            <a:r>
              <a:rPr lang="sv-SE" dirty="0" smtClean="0"/>
              <a:t>fördröjda</a:t>
            </a:r>
            <a:r>
              <a:rPr lang="sv-SE" dirty="0">
                <a:solidFill>
                  <a:srgbClr val="FF0000"/>
                </a:solidFill>
              </a:rPr>
              <a:t>.</a:t>
            </a:r>
            <a:r>
              <a:rPr lang="sv-SE" dirty="0" smtClean="0"/>
              <a:t> </a:t>
            </a:r>
            <a:r>
              <a:rPr lang="sv-SE" dirty="0"/>
              <a:t>D</a:t>
            </a:r>
            <a:r>
              <a:rPr lang="sv-SE" dirty="0" smtClean="0"/>
              <a:t>et ger </a:t>
            </a:r>
            <a:r>
              <a:rPr lang="sv-SE" dirty="0"/>
              <a:t>bl.a. medvetandepåverkan, kramper, hjärn- och </a:t>
            </a:r>
            <a:r>
              <a:rPr lang="sv-SE" dirty="0" smtClean="0"/>
              <a:t>njurskador.</a:t>
            </a:r>
          </a:p>
          <a:p>
            <a:endParaRPr lang="sv-SE" dirty="0"/>
          </a:p>
          <a:p>
            <a:r>
              <a:rPr lang="sv-SE" dirty="0"/>
              <a:t>Ättika: Ättika 24 % för </a:t>
            </a:r>
            <a:r>
              <a:rPr lang="sv-SE" dirty="0" smtClean="0"/>
              <a:t>är </a:t>
            </a:r>
            <a:r>
              <a:rPr lang="sv-SE" dirty="0"/>
              <a:t>starkt </a:t>
            </a:r>
            <a:r>
              <a:rPr lang="sv-SE" dirty="0" smtClean="0"/>
              <a:t>frätande på ögon, hud och vid förtäring. Använd hellre en mer utspädd produkt. </a:t>
            </a:r>
          </a:p>
        </p:txBody>
      </p:sp>
      <p:sp>
        <p:nvSpPr>
          <p:cNvPr id="4" name="Platshållare för bildnummer 3"/>
          <p:cNvSpPr>
            <a:spLocks noGrp="1"/>
          </p:cNvSpPr>
          <p:nvPr>
            <p:ph type="sldNum" sz="quarter" idx="10"/>
          </p:nvPr>
        </p:nvSpPr>
        <p:spPr/>
        <p:txBody>
          <a:bodyPr/>
          <a:lstStyle/>
          <a:p>
            <a:fld id="{85D17F63-28A1-45C5-8970-A0561219BB29}" type="slidenum">
              <a:rPr lang="sv-SE" smtClean="0"/>
              <a:t>3</a:t>
            </a:fld>
            <a:endParaRPr lang="sv-SE"/>
          </a:p>
        </p:txBody>
      </p:sp>
    </p:spTree>
    <p:extLst>
      <p:ext uri="{BB962C8B-B14F-4D97-AF65-F5344CB8AC3E}">
        <p14:creationId xmlns:p14="http://schemas.microsoft.com/office/powerpoint/2010/main" val="168574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1143000" y="685800"/>
            <a:ext cx="4572000" cy="3429000"/>
          </a:xfrm>
        </p:spPr>
      </p:sp>
      <p:sp>
        <p:nvSpPr>
          <p:cNvPr id="3" name="Platshållare för anteckningar 2"/>
          <p:cNvSpPr>
            <a:spLocks noGrp="1"/>
          </p:cNvSpPr>
          <p:nvPr>
            <p:ph type="body" idx="1"/>
          </p:nvPr>
        </p:nvSpPr>
        <p:spPr/>
        <p:txBody>
          <a:bodyPr/>
          <a:lstStyle/>
          <a:p>
            <a:r>
              <a:rPr lang="sv-SE" dirty="0"/>
              <a:t> Det är lätt hänt att småbarn kommer åt läkemedel även om de brukar förvaras </a:t>
            </a:r>
            <a:r>
              <a:rPr lang="sv-SE" dirty="0" smtClean="0"/>
              <a:t>på ett säkert ställe. </a:t>
            </a:r>
            <a:r>
              <a:rPr lang="sv-SE" dirty="0"/>
              <a:t>Medicinflaskan kan till exempel bli stående framme när någon i familjen är sjuk. Man kan också av misstag ge för stor dos till barnet eller ge fel medicin.</a:t>
            </a:r>
            <a:endParaRPr lang="sv-SE" dirty="0" smtClean="0"/>
          </a:p>
          <a:p>
            <a:endParaRPr lang="sv-SE" dirty="0"/>
          </a:p>
          <a:p>
            <a:r>
              <a:rPr lang="sv-SE" dirty="0" smtClean="0"/>
              <a:t>Många </a:t>
            </a:r>
            <a:r>
              <a:rPr lang="sv-SE" dirty="0"/>
              <a:t>läkemedel innebär stor förgiftningsrisk, även om mängden är liten. Exempel på riskabla läkemedel är hjärt- och </a:t>
            </a:r>
            <a:r>
              <a:rPr lang="sv-SE" dirty="0" smtClean="0"/>
              <a:t>blodtrycksmediciner, medel </a:t>
            </a:r>
            <a:r>
              <a:rPr lang="sv-SE" dirty="0"/>
              <a:t>mot depressioner, </a:t>
            </a:r>
            <a:r>
              <a:rPr lang="sv-SE" dirty="0" smtClean="0"/>
              <a:t>sömntabletter, smärtstillande medel, febernedsättande och järntabletter.</a:t>
            </a:r>
          </a:p>
          <a:p>
            <a:endParaRPr lang="sv-SE" dirty="0"/>
          </a:p>
          <a:p>
            <a:r>
              <a:rPr lang="sv-SE" dirty="0" smtClean="0"/>
              <a:t>Exempel på mediciner som inte är så farliga att få i sig är fluortabletter, p-piller, </a:t>
            </a:r>
          </a:p>
          <a:p>
            <a:r>
              <a:rPr lang="sv-SE" dirty="0" err="1" smtClean="0"/>
              <a:t>d-vitamin</a:t>
            </a:r>
            <a:r>
              <a:rPr lang="sv-SE" dirty="0" smtClean="0"/>
              <a:t> och  </a:t>
            </a:r>
            <a:r>
              <a:rPr lang="sv-SE" dirty="0"/>
              <a:t>k</a:t>
            </a:r>
            <a:r>
              <a:rPr lang="sv-SE" dirty="0" smtClean="0"/>
              <a:t>ortisonpreparat.</a:t>
            </a:r>
          </a:p>
          <a:p>
            <a:endParaRPr lang="sv-SE" dirty="0"/>
          </a:p>
        </p:txBody>
      </p:sp>
      <p:sp>
        <p:nvSpPr>
          <p:cNvPr id="4" name="Platshållare för bildnummer 3"/>
          <p:cNvSpPr>
            <a:spLocks noGrp="1"/>
          </p:cNvSpPr>
          <p:nvPr>
            <p:ph type="sldNum" sz="quarter" idx="10"/>
          </p:nvPr>
        </p:nvSpPr>
        <p:spPr/>
        <p:txBody>
          <a:bodyPr/>
          <a:lstStyle/>
          <a:p>
            <a:fld id="{85D17F63-28A1-45C5-8970-A0561219BB29}" type="slidenum">
              <a:rPr lang="sv-SE" smtClean="0"/>
              <a:t>4</a:t>
            </a:fld>
            <a:endParaRPr lang="sv-SE"/>
          </a:p>
        </p:txBody>
      </p:sp>
    </p:spTree>
    <p:extLst>
      <p:ext uri="{BB962C8B-B14F-4D97-AF65-F5344CB8AC3E}">
        <p14:creationId xmlns:p14="http://schemas.microsoft.com/office/powerpoint/2010/main" val="168574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1143000" y="685800"/>
            <a:ext cx="4572000" cy="3429000"/>
          </a:xfrm>
        </p:spPr>
      </p:sp>
      <p:sp>
        <p:nvSpPr>
          <p:cNvPr id="3" name="Platshållare för anteckningar 2"/>
          <p:cNvSpPr>
            <a:spLocks noGrp="1"/>
          </p:cNvSpPr>
          <p:nvPr>
            <p:ph type="body" idx="1"/>
          </p:nvPr>
        </p:nvSpPr>
        <p:spPr/>
        <p:txBody>
          <a:bodyPr/>
          <a:lstStyle/>
          <a:p>
            <a:r>
              <a:rPr lang="sv-SE" dirty="0" smtClean="0"/>
              <a:t>Tillbud med växter och bär </a:t>
            </a:r>
            <a:r>
              <a:rPr lang="sv-SE" dirty="0"/>
              <a:t>innebär i regel ingen eller liten risk. Att bara smaka på </a:t>
            </a:r>
            <a:r>
              <a:rPr lang="sv-SE" dirty="0" smtClean="0"/>
              <a:t>två bär</a:t>
            </a:r>
            <a:r>
              <a:rPr lang="sv-SE" dirty="0"/>
              <a:t>, vilken växt det än gäller, är ofarligt. </a:t>
            </a:r>
            <a:endParaRPr lang="sv-SE" dirty="0" smtClean="0"/>
          </a:p>
          <a:p>
            <a:r>
              <a:rPr lang="sv-SE" dirty="0" smtClean="0"/>
              <a:t>Blomvatten </a:t>
            </a:r>
            <a:r>
              <a:rPr lang="sv-SE" dirty="0"/>
              <a:t>är inte heller farligt att dricka, det gäller även liljekonvaljblomvatten.</a:t>
            </a:r>
          </a:p>
          <a:p>
            <a:r>
              <a:rPr lang="sv-SE" dirty="0"/>
              <a:t>Vissa växter kan ge magbesvär som illamående, kräkningar och diarré om barnet äter större mängd. </a:t>
            </a:r>
          </a:p>
          <a:p>
            <a:r>
              <a:rPr lang="sv-SE" dirty="0" smtClean="0"/>
              <a:t>Några växter innehåller starkt irriterade växtsaft som kan ge en kraftig irritation i mun och svalg och i ögonen. Exempel på detta är prickblad, </a:t>
            </a:r>
            <a:r>
              <a:rPr lang="sv-SE" smtClean="0"/>
              <a:t>garderobsblomma, High</a:t>
            </a:r>
            <a:r>
              <a:rPr lang="sv-SE" dirty="0" smtClean="0"/>
              <a:t> </a:t>
            </a:r>
            <a:r>
              <a:rPr lang="sv-SE" dirty="0"/>
              <a:t>Chaparral och </a:t>
            </a:r>
            <a:r>
              <a:rPr lang="sv-SE" dirty="0" smtClean="0"/>
              <a:t>gummiplanta.</a:t>
            </a:r>
          </a:p>
          <a:p>
            <a:r>
              <a:rPr lang="sv-SE" dirty="0" smtClean="0"/>
              <a:t>Ett mindre antal växter är mycket giftiga, och även förtäring av en liten mängd innebär stor förgiftningsrisk. Exempel på sådana är fingerborgsblomma, stormhatt, änglatrumpet, odört, sprängört, ricin och tidlösa.</a:t>
            </a:r>
            <a:endParaRPr lang="sv-SE" dirty="0"/>
          </a:p>
        </p:txBody>
      </p:sp>
      <p:sp>
        <p:nvSpPr>
          <p:cNvPr id="4" name="Platshållare för bildnummer 3"/>
          <p:cNvSpPr>
            <a:spLocks noGrp="1"/>
          </p:cNvSpPr>
          <p:nvPr>
            <p:ph type="sldNum" sz="quarter" idx="10"/>
          </p:nvPr>
        </p:nvSpPr>
        <p:spPr/>
        <p:txBody>
          <a:bodyPr/>
          <a:lstStyle/>
          <a:p>
            <a:fld id="{85D17F63-28A1-45C5-8970-A0561219BB29}" type="slidenum">
              <a:rPr lang="sv-SE" smtClean="0"/>
              <a:t>5</a:t>
            </a:fld>
            <a:endParaRPr lang="sv-SE"/>
          </a:p>
        </p:txBody>
      </p:sp>
    </p:spTree>
    <p:extLst>
      <p:ext uri="{BB962C8B-B14F-4D97-AF65-F5344CB8AC3E}">
        <p14:creationId xmlns:p14="http://schemas.microsoft.com/office/powerpoint/2010/main" val="168574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1143000" y="685800"/>
            <a:ext cx="4572000" cy="3429000"/>
          </a:xfrm>
        </p:spPr>
      </p:sp>
      <p:sp>
        <p:nvSpPr>
          <p:cNvPr id="3" name="Platshållare för anteckningar 2"/>
          <p:cNvSpPr>
            <a:spLocks noGrp="1"/>
          </p:cNvSpPr>
          <p:nvPr>
            <p:ph type="body" idx="1"/>
          </p:nvPr>
        </p:nvSpPr>
        <p:spPr/>
        <p:txBody>
          <a:bodyPr/>
          <a:lstStyle/>
          <a:p>
            <a:r>
              <a:rPr lang="sv-SE" dirty="0" smtClean="0"/>
              <a:t>De </a:t>
            </a:r>
            <a:r>
              <a:rPr lang="sv-SE" dirty="0"/>
              <a:t>flesta </a:t>
            </a:r>
            <a:r>
              <a:rPr lang="sv-SE" dirty="0" smtClean="0"/>
              <a:t>svamptillbud </a:t>
            </a:r>
            <a:r>
              <a:rPr lang="sv-SE" dirty="0"/>
              <a:t>är ofarliga. </a:t>
            </a:r>
            <a:endParaRPr lang="sv-SE" dirty="0" smtClean="0"/>
          </a:p>
          <a:p>
            <a:endParaRPr lang="sv-SE" dirty="0"/>
          </a:p>
          <a:p>
            <a:r>
              <a:rPr lang="sv-SE" dirty="0"/>
              <a:t>Att äta en eller två små svampar som växer i en gräsmatta eller en smakbit (sockerbitsstor) av en större svamp ger inte några allvarliga symtom.</a:t>
            </a:r>
            <a:endParaRPr lang="sv-SE" dirty="0" smtClean="0"/>
          </a:p>
          <a:p>
            <a:r>
              <a:rPr lang="sv-SE" dirty="0" smtClean="0"/>
              <a:t>Allvarliga </a:t>
            </a:r>
            <a:r>
              <a:rPr lang="sv-SE" dirty="0"/>
              <a:t>förgiftningar inträffar framförallt då giftig svamp förväxlas med ätlig och intas som måltid.</a:t>
            </a:r>
          </a:p>
          <a:p>
            <a:endParaRPr lang="sv-SE" dirty="0" smtClean="0"/>
          </a:p>
          <a:p>
            <a:r>
              <a:rPr lang="sv-SE" dirty="0" smtClean="0"/>
              <a:t>Det är bra att spara svampen eller ta bilder på den, om det skulle visa sig att man behöver identifiera svampen. </a:t>
            </a:r>
            <a:endParaRPr lang="sv-SE" dirty="0"/>
          </a:p>
        </p:txBody>
      </p:sp>
      <p:sp>
        <p:nvSpPr>
          <p:cNvPr id="4" name="Platshållare för bildnummer 3"/>
          <p:cNvSpPr>
            <a:spLocks noGrp="1"/>
          </p:cNvSpPr>
          <p:nvPr>
            <p:ph type="sldNum" sz="quarter" idx="10"/>
          </p:nvPr>
        </p:nvSpPr>
        <p:spPr/>
        <p:txBody>
          <a:bodyPr/>
          <a:lstStyle/>
          <a:p>
            <a:fld id="{85D17F63-28A1-45C5-8970-A0561219BB29}" type="slidenum">
              <a:rPr lang="sv-SE" smtClean="0"/>
              <a:t>6</a:t>
            </a:fld>
            <a:endParaRPr lang="sv-SE"/>
          </a:p>
        </p:txBody>
      </p:sp>
    </p:spTree>
    <p:extLst>
      <p:ext uri="{BB962C8B-B14F-4D97-AF65-F5344CB8AC3E}">
        <p14:creationId xmlns:p14="http://schemas.microsoft.com/office/powerpoint/2010/main" val="168574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1143000" y="685800"/>
            <a:ext cx="4572000" cy="3429000"/>
          </a:xfrm>
        </p:spPr>
      </p:sp>
      <p:sp>
        <p:nvSpPr>
          <p:cNvPr id="3" name="Platshållare för anteckningar 2"/>
          <p:cNvSpPr>
            <a:spLocks noGrp="1"/>
          </p:cNvSpPr>
          <p:nvPr>
            <p:ph type="body" idx="1"/>
          </p:nvPr>
        </p:nvSpPr>
        <p:spPr>
          <a:xfrm>
            <a:off x="692696" y="4355976"/>
            <a:ext cx="5486400" cy="4114800"/>
          </a:xfrm>
        </p:spPr>
        <p:txBody>
          <a:bodyPr/>
          <a:lstStyle/>
          <a:p>
            <a:r>
              <a:rPr lang="sv-SE" dirty="0" smtClean="0"/>
              <a:t>Många tror att ett huggormsbett inte är speciellt farligt, men det är tyvärr helt felaktigt. Det kan innebära en stor risk att bli biten av en huggorm, beroende på om ormen injicerar gift eller inte och hur mycket gift den injicerar.</a:t>
            </a:r>
          </a:p>
          <a:p>
            <a:r>
              <a:rPr lang="sv-SE" dirty="0" smtClean="0"/>
              <a:t>Alla som blivit bitna  ska uppsöka sjukhus.</a:t>
            </a:r>
          </a:p>
          <a:p>
            <a:r>
              <a:rPr lang="sv-SE" dirty="0"/>
              <a:t>S</a:t>
            </a:r>
            <a:r>
              <a:rPr lang="sv-SE" dirty="0" smtClean="0"/>
              <a:t>ymtom som kan uppkomma är en svullnad kring bettsället som kan sprida sig och omfatta hela den bitna kroppsdelen och delar av bålen.</a:t>
            </a:r>
          </a:p>
          <a:p>
            <a:r>
              <a:rPr lang="sv-SE" dirty="0" smtClean="0"/>
              <a:t>Giftet kan också ge en allmänpåverkan med kräkningar, buksmärtor, andningssvårigheter, blodtrycksfall, hjärtpåverkan och slöhet.</a:t>
            </a:r>
          </a:p>
          <a:p>
            <a:endParaRPr lang="sv-SE" dirty="0"/>
          </a:p>
          <a:p>
            <a:r>
              <a:rPr lang="sv-SE" b="1" dirty="0" smtClean="0"/>
              <a:t>Om </a:t>
            </a:r>
            <a:r>
              <a:rPr lang="sv-SE" b="1" dirty="0"/>
              <a:t>någon blivit biten</a:t>
            </a:r>
          </a:p>
          <a:p>
            <a:r>
              <a:rPr lang="sv-SE" dirty="0"/>
              <a:t>Lugna den bitne, som kan vara rädd och orolig.</a:t>
            </a:r>
          </a:p>
          <a:p>
            <a:r>
              <a:rPr lang="sv-SE" dirty="0"/>
              <a:t>Vila och håll den bitna kroppsdelen stilla, helst i högläge.</a:t>
            </a:r>
          </a:p>
          <a:p>
            <a:r>
              <a:rPr lang="sv-SE" dirty="0"/>
              <a:t>Lämna bettstället helt i fred.</a:t>
            </a:r>
          </a:p>
          <a:p>
            <a:r>
              <a:rPr lang="sv-SE" dirty="0" smtClean="0"/>
              <a:t>Uppsök sjukhus.</a:t>
            </a:r>
            <a:endParaRPr lang="sv-SE" dirty="0"/>
          </a:p>
          <a:p>
            <a:r>
              <a:rPr lang="sv-SE" dirty="0"/>
              <a:t>Vid snabbt insättande allmänpåverkan ring 112 för ambulans.</a:t>
            </a:r>
          </a:p>
          <a:p>
            <a:endParaRPr lang="sv-SE" dirty="0"/>
          </a:p>
        </p:txBody>
      </p:sp>
      <p:sp>
        <p:nvSpPr>
          <p:cNvPr id="4" name="Platshållare för bildnummer 3"/>
          <p:cNvSpPr>
            <a:spLocks noGrp="1"/>
          </p:cNvSpPr>
          <p:nvPr>
            <p:ph type="sldNum" sz="quarter" idx="10"/>
          </p:nvPr>
        </p:nvSpPr>
        <p:spPr/>
        <p:txBody>
          <a:bodyPr/>
          <a:lstStyle/>
          <a:p>
            <a:fld id="{85D17F63-28A1-45C5-8970-A0561219BB29}" type="slidenum">
              <a:rPr lang="sv-SE" smtClean="0"/>
              <a:t>7</a:t>
            </a:fld>
            <a:endParaRPr lang="sv-SE"/>
          </a:p>
        </p:txBody>
      </p:sp>
    </p:spTree>
    <p:extLst>
      <p:ext uri="{BB962C8B-B14F-4D97-AF65-F5344CB8AC3E}">
        <p14:creationId xmlns:p14="http://schemas.microsoft.com/office/powerpoint/2010/main" val="1685749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071538" y="2500306"/>
            <a:ext cx="7386663" cy="1357322"/>
          </a:xfrm>
        </p:spPr>
        <p:txBody>
          <a:bodyPr>
            <a:normAutofit/>
          </a:bodyPr>
          <a:lstStyle>
            <a:lvl1pPr algn="l">
              <a:defRPr sz="2800" b="1">
                <a:solidFill>
                  <a:schemeClr val="accent2"/>
                </a:solidFill>
              </a:defRPr>
            </a:lvl1pPr>
          </a:lstStyle>
          <a:p>
            <a:r>
              <a:rPr lang="sv-SE" smtClean="0"/>
              <a:t>Klicka här för att ändra format</a:t>
            </a:r>
            <a:endParaRPr lang="sv-SE" dirty="0"/>
          </a:p>
        </p:txBody>
      </p:sp>
      <p:sp>
        <p:nvSpPr>
          <p:cNvPr id="3" name="Underrubrik 2"/>
          <p:cNvSpPr>
            <a:spLocks noGrp="1"/>
          </p:cNvSpPr>
          <p:nvPr>
            <p:ph type="subTitle" idx="1"/>
          </p:nvPr>
        </p:nvSpPr>
        <p:spPr>
          <a:xfrm>
            <a:off x="1071537" y="4071942"/>
            <a:ext cx="7358115" cy="1500198"/>
          </a:xfrm>
        </p:spPr>
        <p:txBody>
          <a:bodyPr>
            <a:normAutofit/>
          </a:bodyPr>
          <a:lstStyle>
            <a:lvl1pPr marL="0" indent="0" algn="l">
              <a:buNone/>
              <a:defRPr sz="22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dirty="0"/>
          </a:p>
        </p:txBody>
      </p:sp>
      <p:sp>
        <p:nvSpPr>
          <p:cNvPr id="4" name="Platshållare för datum 3"/>
          <p:cNvSpPr>
            <a:spLocks noGrp="1"/>
          </p:cNvSpPr>
          <p:nvPr>
            <p:ph type="dt" sz="half" idx="10"/>
          </p:nvPr>
        </p:nvSpPr>
        <p:spPr>
          <a:xfrm>
            <a:off x="3786183" y="6357959"/>
            <a:ext cx="1276344" cy="365125"/>
          </a:xfrm>
        </p:spPr>
        <p:txBody>
          <a:bodyPr/>
          <a:lstStyle>
            <a:lvl1pPr algn="r">
              <a:defRPr/>
            </a:lvl1pPr>
          </a:lstStyle>
          <a:p>
            <a:fld id="{690B4704-D17D-489C-A426-BF27B59A3463}" type="datetimeFigureOut">
              <a:rPr lang="sv-SE" smtClean="0"/>
              <a:pPr/>
              <a:t>2018-01-24</a:t>
            </a:fld>
            <a:endParaRPr lang="sv-SE"/>
          </a:p>
        </p:txBody>
      </p:sp>
      <p:sp>
        <p:nvSpPr>
          <p:cNvPr id="5" name="Platshållare för sidfot 4"/>
          <p:cNvSpPr>
            <a:spLocks noGrp="1"/>
          </p:cNvSpPr>
          <p:nvPr>
            <p:ph type="ftr" sz="quarter" idx="11"/>
          </p:nvPr>
        </p:nvSpPr>
        <p:spPr>
          <a:xfrm>
            <a:off x="5195903" y="6356351"/>
            <a:ext cx="2305056" cy="365125"/>
          </a:xfrm>
        </p:spPr>
        <p:txBody>
          <a:bodyPr/>
          <a:lstStyle>
            <a:lvl1pPr algn="r">
              <a:defRPr/>
            </a:lvl1pPr>
          </a:lstStyle>
          <a:p>
            <a:endParaRPr lang="sv-SE" dirty="0"/>
          </a:p>
        </p:txBody>
      </p:sp>
      <p:sp>
        <p:nvSpPr>
          <p:cNvPr id="6" name="Platshållare för bildnummer 5"/>
          <p:cNvSpPr>
            <a:spLocks noGrp="1"/>
          </p:cNvSpPr>
          <p:nvPr>
            <p:ph type="sldNum" sz="quarter" idx="12"/>
          </p:nvPr>
        </p:nvSpPr>
        <p:spPr>
          <a:xfrm>
            <a:off x="7601001" y="6350024"/>
            <a:ext cx="1328719" cy="365125"/>
          </a:xfrm>
        </p:spPr>
        <p:txBody>
          <a:bodyPr/>
          <a:lstStyle>
            <a:lvl1pPr algn="r">
              <a:defRPr/>
            </a:lvl1pPr>
          </a:lstStyle>
          <a:p>
            <a:fld id="{FB743003-69EF-49BD-AD82-05D873D9138A}" type="slidenum">
              <a:rPr lang="sv-SE" smtClean="0"/>
              <a:pPr/>
              <a:t>‹#›</a:t>
            </a:fld>
            <a:endParaRPr lang="sv-SE" dirty="0"/>
          </a:p>
        </p:txBody>
      </p:sp>
      <p:grpSp>
        <p:nvGrpSpPr>
          <p:cNvPr id="10" name="Grupp 9"/>
          <p:cNvGrpSpPr/>
          <p:nvPr userDrawn="1"/>
        </p:nvGrpSpPr>
        <p:grpSpPr>
          <a:xfrm>
            <a:off x="0" y="0"/>
            <a:ext cx="9144032" cy="2171700"/>
            <a:chOff x="0" y="0"/>
            <a:chExt cx="9144032" cy="2171700"/>
          </a:xfrm>
        </p:grpSpPr>
        <p:pic>
          <p:nvPicPr>
            <p:cNvPr id="8" name="Bildobjekt 7" descr="gen_koden.jpg"/>
            <p:cNvPicPr>
              <a:picLocks noChangeAspect="1"/>
            </p:cNvPicPr>
            <p:nvPr userDrawn="1"/>
          </p:nvPicPr>
          <p:blipFill>
            <a:blip r:embed="rId2"/>
            <a:stretch>
              <a:fillRect/>
            </a:stretch>
          </p:blipFill>
          <p:spPr>
            <a:xfrm>
              <a:off x="3060744" y="0"/>
              <a:ext cx="6083288" cy="2170800"/>
            </a:xfrm>
            <a:prstGeom prst="rect">
              <a:avLst/>
            </a:prstGeom>
          </p:spPr>
        </p:pic>
        <p:pic>
          <p:nvPicPr>
            <p:cNvPr id="7" name="Bildobjekt 6" descr="Hus2_liten.jpg"/>
            <p:cNvPicPr>
              <a:picLocks noChangeAspect="1"/>
            </p:cNvPicPr>
            <p:nvPr userDrawn="1"/>
          </p:nvPicPr>
          <p:blipFill>
            <a:blip r:embed="rId3"/>
            <a:stretch>
              <a:fillRect/>
            </a:stretch>
          </p:blipFill>
          <p:spPr>
            <a:xfrm>
              <a:off x="0" y="0"/>
              <a:ext cx="3098800" cy="2171700"/>
            </a:xfrm>
            <a:prstGeom prst="rect">
              <a:avLst/>
            </a:prstGeom>
          </p:spPr>
        </p:pic>
      </p:grpSp>
      <p:pic>
        <p:nvPicPr>
          <p:cNvPr id="9" name="Bildobjekt 8" descr="LV_logo.jpg"/>
          <p:cNvPicPr>
            <a:picLocks noChangeAspect="1"/>
          </p:cNvPicPr>
          <p:nvPr userDrawn="1"/>
        </p:nvPicPr>
        <p:blipFill>
          <a:blip r:embed="rId4"/>
          <a:stretch>
            <a:fillRect/>
          </a:stretch>
        </p:blipFill>
        <p:spPr>
          <a:xfrm>
            <a:off x="360607" y="6286520"/>
            <a:ext cx="2711196" cy="397764"/>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1600200"/>
            <a:ext cx="8229600" cy="4543444"/>
          </a:xfrm>
        </p:spPr>
        <p:txBody>
          <a:bodyPr vert="eaVert">
            <a:normAutofit/>
          </a:bodyPr>
          <a:lstStyle>
            <a:lvl1pPr>
              <a:spcAft>
                <a:spcPts val="600"/>
              </a:spcAft>
              <a:defRPr sz="2400"/>
            </a:lvl1pPr>
            <a:lvl2pPr>
              <a:spcBef>
                <a:spcPts val="300"/>
              </a:spcBef>
              <a:spcAft>
                <a:spcPts val="0"/>
              </a:spcAft>
              <a:defRPr sz="2200"/>
            </a:lvl2pPr>
            <a:lvl3pPr>
              <a:spcBef>
                <a:spcPts val="300"/>
              </a:spcBef>
              <a:spcAft>
                <a:spcPts val="0"/>
              </a:spcAft>
              <a:defRPr sz="2000"/>
            </a:lvl3pPr>
            <a:lvl4pPr>
              <a:spcBef>
                <a:spcPts val="300"/>
              </a:spcBef>
              <a:spcAft>
                <a:spcPts val="0"/>
              </a:spcAft>
              <a:defRPr sz="1800"/>
            </a:lvl4pPr>
            <a:lvl5pPr>
              <a:spcBef>
                <a:spcPts val="300"/>
              </a:spcBef>
              <a:spcAft>
                <a:spcPts val="0"/>
              </a:spcAft>
              <a:defRPr sz="1600"/>
            </a:lvl5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datum 3"/>
          <p:cNvSpPr>
            <a:spLocks noGrp="1"/>
          </p:cNvSpPr>
          <p:nvPr>
            <p:ph type="dt" sz="half" idx="10"/>
          </p:nvPr>
        </p:nvSpPr>
        <p:spPr>
          <a:xfrm>
            <a:off x="457200" y="6278401"/>
            <a:ext cx="2133600" cy="365125"/>
          </a:xfrm>
        </p:spPr>
        <p:txBody>
          <a:bodyPr/>
          <a:lstStyle/>
          <a:p>
            <a:fld id="{690B4704-D17D-489C-A426-BF27B59A3463}" type="datetimeFigureOut">
              <a:rPr lang="sv-SE" smtClean="0"/>
              <a:pPr/>
              <a:t>2018-01-24</a:t>
            </a:fld>
            <a:endParaRPr lang="sv-SE"/>
          </a:p>
        </p:txBody>
      </p:sp>
      <p:sp>
        <p:nvSpPr>
          <p:cNvPr id="5" name="Platshållare för sidfot 4"/>
          <p:cNvSpPr>
            <a:spLocks noGrp="1"/>
          </p:cNvSpPr>
          <p:nvPr>
            <p:ph type="ftr" sz="quarter" idx="11"/>
          </p:nvPr>
        </p:nvSpPr>
        <p:spPr>
          <a:xfrm>
            <a:off x="3124200" y="6278401"/>
            <a:ext cx="2895600" cy="365125"/>
          </a:xfrm>
        </p:spPr>
        <p:txBody>
          <a:bodyPr/>
          <a:lstStyle/>
          <a:p>
            <a:endParaRPr lang="sv-SE" dirty="0"/>
          </a:p>
        </p:txBody>
      </p:sp>
      <p:sp>
        <p:nvSpPr>
          <p:cNvPr id="6" name="Platshållare för bildnummer 5"/>
          <p:cNvSpPr>
            <a:spLocks noGrp="1"/>
          </p:cNvSpPr>
          <p:nvPr>
            <p:ph type="sldNum" sz="quarter" idx="12"/>
          </p:nvPr>
        </p:nvSpPr>
        <p:spPr>
          <a:xfrm>
            <a:off x="6553200" y="6278401"/>
            <a:ext cx="2133600" cy="365125"/>
          </a:xfrm>
        </p:spPr>
        <p:txBody>
          <a:bodyPr/>
          <a:lstStyle/>
          <a:p>
            <a:fld id="{FB743003-69EF-49BD-AD82-05D873D9138A}" type="slidenum">
              <a:rPr lang="sv-SE" smtClean="0"/>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9"/>
            <a:ext cx="2057400" cy="5851525"/>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274639"/>
            <a:ext cx="6019800" cy="5851525"/>
          </a:xfrm>
        </p:spPr>
        <p:txBody>
          <a:bodyPr vert="eaVert">
            <a:normAutofit/>
          </a:bodyPr>
          <a:lstStyle>
            <a:lvl1pPr>
              <a:spcAft>
                <a:spcPts val="600"/>
              </a:spcAft>
              <a:defRPr sz="2400"/>
            </a:lvl1pPr>
            <a:lvl2pPr>
              <a:spcBef>
                <a:spcPts val="300"/>
              </a:spcBef>
              <a:spcAft>
                <a:spcPts val="0"/>
              </a:spcAft>
              <a:defRPr sz="2200"/>
            </a:lvl2pPr>
            <a:lvl3pPr>
              <a:spcBef>
                <a:spcPts val="300"/>
              </a:spcBef>
              <a:spcAft>
                <a:spcPts val="0"/>
              </a:spcAft>
              <a:defRPr sz="2000"/>
            </a:lvl3pPr>
            <a:lvl4pPr>
              <a:spcBef>
                <a:spcPts val="300"/>
              </a:spcBef>
              <a:spcAft>
                <a:spcPts val="0"/>
              </a:spcAft>
              <a:defRPr sz="1800"/>
            </a:lvl4pPr>
            <a:lvl5pPr>
              <a:spcBef>
                <a:spcPts val="300"/>
              </a:spcBef>
              <a:spcAft>
                <a:spcPts val="0"/>
              </a:spcAft>
              <a:defRPr sz="1600"/>
            </a:lvl5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datum 3"/>
          <p:cNvSpPr>
            <a:spLocks noGrp="1"/>
          </p:cNvSpPr>
          <p:nvPr>
            <p:ph type="dt" sz="half" idx="10"/>
          </p:nvPr>
        </p:nvSpPr>
        <p:spPr>
          <a:xfrm>
            <a:off x="457200" y="6278586"/>
            <a:ext cx="2133600" cy="365125"/>
          </a:xfrm>
        </p:spPr>
        <p:txBody>
          <a:bodyPr/>
          <a:lstStyle/>
          <a:p>
            <a:fld id="{690B4704-D17D-489C-A426-BF27B59A3463}" type="datetimeFigureOut">
              <a:rPr lang="sv-SE" smtClean="0"/>
              <a:pPr/>
              <a:t>2018-01-24</a:t>
            </a:fld>
            <a:endParaRPr lang="sv-SE"/>
          </a:p>
        </p:txBody>
      </p:sp>
      <p:sp>
        <p:nvSpPr>
          <p:cNvPr id="5" name="Platshållare för sidfot 4"/>
          <p:cNvSpPr>
            <a:spLocks noGrp="1"/>
          </p:cNvSpPr>
          <p:nvPr>
            <p:ph type="ftr" sz="quarter" idx="11"/>
          </p:nvPr>
        </p:nvSpPr>
        <p:spPr>
          <a:xfrm>
            <a:off x="3124200" y="6278586"/>
            <a:ext cx="2895600" cy="365125"/>
          </a:xfrm>
        </p:spPr>
        <p:txBody>
          <a:bodyPr/>
          <a:lstStyle/>
          <a:p>
            <a:endParaRPr lang="sv-SE"/>
          </a:p>
        </p:txBody>
      </p:sp>
      <p:sp>
        <p:nvSpPr>
          <p:cNvPr id="6" name="Platshållare för bildnummer 5"/>
          <p:cNvSpPr>
            <a:spLocks noGrp="1"/>
          </p:cNvSpPr>
          <p:nvPr>
            <p:ph type="sldNum" sz="quarter" idx="12"/>
          </p:nvPr>
        </p:nvSpPr>
        <p:spPr>
          <a:xfrm>
            <a:off x="6553200" y="6278586"/>
            <a:ext cx="2133600" cy="365125"/>
          </a:xfrm>
        </p:spPr>
        <p:txBody>
          <a:bodyPr/>
          <a:lstStyle/>
          <a:p>
            <a:fld id="{FB743003-69EF-49BD-AD82-05D873D9138A}" type="slidenum">
              <a:rPr lang="sv-SE" smtClean="0"/>
              <a:pPr/>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lvl1pPr>
              <a:defRPr sz="2800"/>
            </a:lvl1pPr>
          </a:lstStyle>
          <a:p>
            <a:r>
              <a:rPr lang="sv-SE" smtClean="0"/>
              <a:t>Klicka här för att ändra format</a:t>
            </a:r>
            <a:endParaRPr lang="sv-SE" dirty="0"/>
          </a:p>
        </p:txBody>
      </p:sp>
      <p:sp>
        <p:nvSpPr>
          <p:cNvPr id="3" name="Platshållare för innehåll 2"/>
          <p:cNvSpPr>
            <a:spLocks noGrp="1"/>
          </p:cNvSpPr>
          <p:nvPr>
            <p:ph idx="1"/>
          </p:nvPr>
        </p:nvSpPr>
        <p:spPr>
          <a:xfrm>
            <a:off x="457200" y="1600202"/>
            <a:ext cx="8229600" cy="4043377"/>
          </a:xfrm>
        </p:spPr>
        <p:txBody>
          <a:bodyPr/>
          <a:lstStyle>
            <a:lvl1pPr>
              <a:spcAft>
                <a:spcPts val="600"/>
              </a:spcAft>
              <a:defRPr b="1"/>
            </a:lvl1pPr>
            <a:lvl2pPr>
              <a:spcBef>
                <a:spcPts val="300"/>
              </a:spcBef>
              <a:spcAft>
                <a:spcPts val="0"/>
              </a:spcAft>
              <a:defRPr/>
            </a:lvl2pPr>
            <a:lvl3pPr>
              <a:spcBef>
                <a:spcPts val="300"/>
              </a:spcBef>
              <a:spcAft>
                <a:spcPts val="0"/>
              </a:spcAft>
              <a:defRPr/>
            </a:lvl3pPr>
            <a:lvl4pPr>
              <a:spcBef>
                <a:spcPts val="300"/>
              </a:spcBef>
              <a:spcAft>
                <a:spcPts val="0"/>
              </a:spcAft>
              <a:defRPr/>
            </a:lvl4pPr>
            <a:lvl5pPr>
              <a:spcBef>
                <a:spcPts val="300"/>
              </a:spcBef>
              <a:spcAft>
                <a:spcPts val="0"/>
              </a:spcAft>
              <a:defRPr sz="1600"/>
            </a:lvl5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datum 3"/>
          <p:cNvSpPr>
            <a:spLocks noGrp="1"/>
          </p:cNvSpPr>
          <p:nvPr>
            <p:ph type="dt" sz="half" idx="10"/>
          </p:nvPr>
        </p:nvSpPr>
        <p:spPr>
          <a:xfrm>
            <a:off x="457200" y="5715017"/>
            <a:ext cx="2133600" cy="365125"/>
          </a:xfrm>
        </p:spPr>
        <p:txBody>
          <a:bodyPr/>
          <a:lstStyle/>
          <a:p>
            <a:fld id="{690B4704-D17D-489C-A426-BF27B59A3463}" type="datetimeFigureOut">
              <a:rPr lang="sv-SE" smtClean="0"/>
              <a:pPr/>
              <a:t>2018-01-24</a:t>
            </a:fld>
            <a:endParaRPr lang="sv-SE"/>
          </a:p>
        </p:txBody>
      </p:sp>
      <p:sp>
        <p:nvSpPr>
          <p:cNvPr id="5" name="Platshållare för sidfot 4"/>
          <p:cNvSpPr>
            <a:spLocks noGrp="1"/>
          </p:cNvSpPr>
          <p:nvPr>
            <p:ph type="ftr" sz="quarter" idx="11"/>
          </p:nvPr>
        </p:nvSpPr>
        <p:spPr>
          <a:xfrm>
            <a:off x="3124200" y="5715017"/>
            <a:ext cx="2895600" cy="365125"/>
          </a:xfrm>
        </p:spPr>
        <p:txBody>
          <a:bodyPr/>
          <a:lstStyle/>
          <a:p>
            <a:endParaRPr lang="sv-SE"/>
          </a:p>
        </p:txBody>
      </p:sp>
      <p:sp>
        <p:nvSpPr>
          <p:cNvPr id="6" name="Platshållare för bildnummer 5"/>
          <p:cNvSpPr>
            <a:spLocks noGrp="1"/>
          </p:cNvSpPr>
          <p:nvPr>
            <p:ph type="sldNum" sz="quarter" idx="12"/>
          </p:nvPr>
        </p:nvSpPr>
        <p:spPr>
          <a:xfrm>
            <a:off x="6553200" y="5715017"/>
            <a:ext cx="2133600" cy="365125"/>
          </a:xfrm>
        </p:spPr>
        <p:txBody>
          <a:bodyPr/>
          <a:lstStyle/>
          <a:p>
            <a:fld id="{FB743003-69EF-49BD-AD82-05D873D9138A}" type="slidenum">
              <a:rPr lang="sv-SE" smtClean="0"/>
              <a:pPr/>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3714742"/>
            <a:ext cx="7772400" cy="1362075"/>
          </a:xfrm>
        </p:spPr>
        <p:txBody>
          <a:bodyPr anchor="t">
            <a:normAutofit/>
          </a:bodyPr>
          <a:lstStyle>
            <a:lvl1pPr algn="l">
              <a:defRPr sz="2800" b="1" cap="none" baseline="0"/>
            </a:lvl1pPr>
          </a:lstStyle>
          <a:p>
            <a:r>
              <a:rPr lang="sv-SE" smtClean="0"/>
              <a:t>Klicka här för att ändra format</a:t>
            </a:r>
            <a:endParaRPr lang="sv-SE" dirty="0"/>
          </a:p>
        </p:txBody>
      </p:sp>
      <p:sp>
        <p:nvSpPr>
          <p:cNvPr id="3" name="Platshållare för text 2"/>
          <p:cNvSpPr>
            <a:spLocks noGrp="1"/>
          </p:cNvSpPr>
          <p:nvPr>
            <p:ph type="body" idx="1"/>
          </p:nvPr>
        </p:nvSpPr>
        <p:spPr>
          <a:xfrm>
            <a:off x="722313" y="2214555"/>
            <a:ext cx="7772400" cy="1500187"/>
          </a:xfrm>
        </p:spPr>
        <p:txBody>
          <a:bodyPr anchor="b">
            <a:normAutofit/>
          </a:bodyPr>
          <a:lstStyle>
            <a:lvl1pPr marL="0" indent="0">
              <a:buNone/>
              <a:defRPr sz="22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a:xfrm>
            <a:off x="457200" y="5707082"/>
            <a:ext cx="2133600" cy="365125"/>
          </a:xfrm>
        </p:spPr>
        <p:txBody>
          <a:bodyPr/>
          <a:lstStyle/>
          <a:p>
            <a:fld id="{690B4704-D17D-489C-A426-BF27B59A3463}" type="datetimeFigureOut">
              <a:rPr lang="sv-SE" smtClean="0"/>
              <a:pPr/>
              <a:t>2018-01-24</a:t>
            </a:fld>
            <a:endParaRPr lang="sv-SE"/>
          </a:p>
        </p:txBody>
      </p:sp>
      <p:sp>
        <p:nvSpPr>
          <p:cNvPr id="5" name="Platshållare för sidfot 4"/>
          <p:cNvSpPr>
            <a:spLocks noGrp="1"/>
          </p:cNvSpPr>
          <p:nvPr>
            <p:ph type="ftr" sz="quarter" idx="11"/>
          </p:nvPr>
        </p:nvSpPr>
        <p:spPr>
          <a:xfrm>
            <a:off x="3124200" y="5707082"/>
            <a:ext cx="2895600" cy="365125"/>
          </a:xfrm>
        </p:spPr>
        <p:txBody>
          <a:bodyPr/>
          <a:lstStyle/>
          <a:p>
            <a:endParaRPr lang="sv-SE" dirty="0"/>
          </a:p>
        </p:txBody>
      </p:sp>
      <p:sp>
        <p:nvSpPr>
          <p:cNvPr id="6" name="Platshållare för bildnummer 5"/>
          <p:cNvSpPr>
            <a:spLocks noGrp="1"/>
          </p:cNvSpPr>
          <p:nvPr>
            <p:ph type="sldNum" sz="quarter" idx="12"/>
          </p:nvPr>
        </p:nvSpPr>
        <p:spPr>
          <a:xfrm>
            <a:off x="6553200" y="5707082"/>
            <a:ext cx="2133600" cy="365125"/>
          </a:xfrm>
        </p:spPr>
        <p:txBody>
          <a:bodyPr/>
          <a:lstStyle/>
          <a:p>
            <a:fld id="{FB743003-69EF-49BD-AD82-05D873D9138A}" type="slidenum">
              <a:rPr lang="sv-SE" smtClean="0"/>
              <a:pPr/>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lvl1pPr>
              <a:defRPr sz="2800"/>
            </a:lvl1pPr>
          </a:lstStyle>
          <a:p>
            <a:r>
              <a:rPr lang="sv-SE" smtClean="0"/>
              <a:t>Klicka här för att ändra format</a:t>
            </a:r>
            <a:endParaRPr lang="sv-SE" dirty="0"/>
          </a:p>
        </p:txBody>
      </p:sp>
      <p:sp>
        <p:nvSpPr>
          <p:cNvPr id="3" name="Platshållare för innehåll 2"/>
          <p:cNvSpPr>
            <a:spLocks noGrp="1"/>
          </p:cNvSpPr>
          <p:nvPr>
            <p:ph sz="half" idx="1"/>
          </p:nvPr>
        </p:nvSpPr>
        <p:spPr>
          <a:xfrm>
            <a:off x="457200" y="1600201"/>
            <a:ext cx="4038600" cy="3900501"/>
          </a:xfrm>
        </p:spPr>
        <p:txBody>
          <a:bodyPr>
            <a:normAutofit/>
          </a:bodyPr>
          <a:lstStyle>
            <a:lvl1pPr>
              <a:spcAft>
                <a:spcPts val="600"/>
              </a:spcAft>
              <a:defRPr sz="2400"/>
            </a:lvl1pPr>
            <a:lvl2pPr>
              <a:spcBef>
                <a:spcPts val="300"/>
              </a:spcBef>
              <a:spcAft>
                <a:spcPts val="0"/>
              </a:spcAft>
              <a:defRPr sz="2200"/>
            </a:lvl2pPr>
            <a:lvl3pPr>
              <a:spcBef>
                <a:spcPts val="300"/>
              </a:spcBef>
              <a:spcAft>
                <a:spcPts val="0"/>
              </a:spcAft>
              <a:defRPr sz="2000"/>
            </a:lvl3pPr>
            <a:lvl4pPr>
              <a:spcBef>
                <a:spcPts val="300"/>
              </a:spcBef>
              <a:spcAft>
                <a:spcPts val="0"/>
              </a:spcAft>
              <a:defRPr sz="1800"/>
            </a:lvl4pPr>
            <a:lvl5pPr>
              <a:spcBef>
                <a:spcPts val="300"/>
              </a:spcBef>
              <a:spcAft>
                <a:spcPts val="0"/>
              </a:spcAft>
              <a:defRPr sz="16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innehåll 3"/>
          <p:cNvSpPr>
            <a:spLocks noGrp="1"/>
          </p:cNvSpPr>
          <p:nvPr>
            <p:ph sz="half" idx="2"/>
          </p:nvPr>
        </p:nvSpPr>
        <p:spPr>
          <a:xfrm>
            <a:off x="4648200" y="1600201"/>
            <a:ext cx="4038600" cy="3900501"/>
          </a:xfrm>
        </p:spPr>
        <p:txBody>
          <a:bodyPr>
            <a:normAutofit/>
          </a:bodyPr>
          <a:lstStyle>
            <a:lvl1pPr>
              <a:spcAft>
                <a:spcPts val="600"/>
              </a:spcAft>
              <a:defRPr sz="2400"/>
            </a:lvl1pPr>
            <a:lvl2pPr>
              <a:spcBef>
                <a:spcPts val="300"/>
              </a:spcBef>
              <a:spcAft>
                <a:spcPts val="0"/>
              </a:spcAft>
              <a:defRPr sz="2200"/>
            </a:lvl2pPr>
            <a:lvl3pPr>
              <a:spcBef>
                <a:spcPts val="300"/>
              </a:spcBef>
              <a:spcAft>
                <a:spcPts val="0"/>
              </a:spcAft>
              <a:defRPr sz="2000"/>
            </a:lvl3pPr>
            <a:lvl4pPr>
              <a:spcBef>
                <a:spcPts val="300"/>
              </a:spcBef>
              <a:spcAft>
                <a:spcPts val="0"/>
              </a:spcAft>
              <a:defRPr sz="1800"/>
            </a:lvl4pPr>
            <a:lvl5pPr>
              <a:spcBef>
                <a:spcPts val="300"/>
              </a:spcBef>
              <a:spcAft>
                <a:spcPts val="0"/>
              </a:spcAft>
              <a:defRPr sz="16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5" name="Platshållare för datum 4"/>
          <p:cNvSpPr>
            <a:spLocks noGrp="1"/>
          </p:cNvSpPr>
          <p:nvPr>
            <p:ph type="dt" sz="half" idx="10"/>
          </p:nvPr>
        </p:nvSpPr>
        <p:spPr>
          <a:xfrm>
            <a:off x="457200" y="5707082"/>
            <a:ext cx="2133600" cy="365125"/>
          </a:xfrm>
        </p:spPr>
        <p:txBody>
          <a:bodyPr/>
          <a:lstStyle/>
          <a:p>
            <a:fld id="{690B4704-D17D-489C-A426-BF27B59A3463}" type="datetimeFigureOut">
              <a:rPr lang="sv-SE" smtClean="0"/>
              <a:pPr/>
              <a:t>2018-01-24</a:t>
            </a:fld>
            <a:endParaRPr lang="sv-SE"/>
          </a:p>
        </p:txBody>
      </p:sp>
      <p:sp>
        <p:nvSpPr>
          <p:cNvPr id="6" name="Platshållare för sidfot 5"/>
          <p:cNvSpPr>
            <a:spLocks noGrp="1"/>
          </p:cNvSpPr>
          <p:nvPr>
            <p:ph type="ftr" sz="quarter" idx="11"/>
          </p:nvPr>
        </p:nvSpPr>
        <p:spPr>
          <a:xfrm>
            <a:off x="3124200" y="5707082"/>
            <a:ext cx="2895600" cy="365125"/>
          </a:xfrm>
        </p:spPr>
        <p:txBody>
          <a:bodyPr/>
          <a:lstStyle/>
          <a:p>
            <a:endParaRPr lang="sv-SE" dirty="0"/>
          </a:p>
        </p:txBody>
      </p:sp>
      <p:sp>
        <p:nvSpPr>
          <p:cNvPr id="7" name="Platshållare för bildnummer 6"/>
          <p:cNvSpPr>
            <a:spLocks noGrp="1"/>
          </p:cNvSpPr>
          <p:nvPr>
            <p:ph type="sldNum" sz="quarter" idx="12"/>
          </p:nvPr>
        </p:nvSpPr>
        <p:spPr>
          <a:xfrm>
            <a:off x="6553200" y="5707082"/>
            <a:ext cx="2133600" cy="365125"/>
          </a:xfrm>
        </p:spPr>
        <p:txBody>
          <a:bodyPr/>
          <a:lstStyle/>
          <a:p>
            <a:fld id="{FB743003-69EF-49BD-AD82-05D873D9138A}" type="slidenum">
              <a:rPr lang="sv-SE" smtClean="0"/>
              <a:pPr/>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lvl1pPr>
              <a:defRPr sz="2800"/>
            </a:lvl1pPr>
          </a:lstStyle>
          <a:p>
            <a:r>
              <a:rPr lang="sv-SE" smtClean="0"/>
              <a:t>Klicka här för att ändra format</a:t>
            </a:r>
            <a:endParaRPr lang="sv-SE" dirty="0"/>
          </a:p>
        </p:txBody>
      </p:sp>
      <p:sp>
        <p:nvSpPr>
          <p:cNvPr id="3" name="Platshållare för text 2"/>
          <p:cNvSpPr>
            <a:spLocks noGrp="1"/>
          </p:cNvSpPr>
          <p:nvPr>
            <p:ph type="body" idx="1"/>
          </p:nvPr>
        </p:nvSpPr>
        <p:spPr>
          <a:xfrm>
            <a:off x="457201" y="1535113"/>
            <a:ext cx="4040188" cy="639762"/>
          </a:xfrm>
        </p:spPr>
        <p:txBody>
          <a:bodyPr anchor="b">
            <a:noAutofit/>
          </a:bodyPr>
          <a:lstStyle>
            <a:lvl1pPr marL="0" indent="0">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1" y="2174876"/>
            <a:ext cx="4040188" cy="3468703"/>
          </a:xfrm>
        </p:spPr>
        <p:txBody>
          <a:bodyPr/>
          <a:lstStyle>
            <a:lvl1pPr>
              <a:defRPr sz="2400"/>
            </a:lvl1pPr>
            <a:lvl2pPr>
              <a:defRPr sz="2200"/>
            </a:lvl2pPr>
            <a:lvl3pPr>
              <a:defRPr sz="2000"/>
            </a:lvl3pPr>
            <a:lvl4pPr>
              <a:defRPr sz="18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5" name="Platshållare för text 4"/>
          <p:cNvSpPr>
            <a:spLocks noGrp="1"/>
          </p:cNvSpPr>
          <p:nvPr>
            <p:ph type="body" sz="quarter" idx="3"/>
          </p:nvPr>
        </p:nvSpPr>
        <p:spPr>
          <a:xfrm>
            <a:off x="4645026" y="1535113"/>
            <a:ext cx="4041775" cy="639762"/>
          </a:xfrm>
        </p:spPr>
        <p:txBody>
          <a:bodyPr vert="horz" lIns="91440" tIns="45720" rIns="91440" bIns="45720" rtlCol="0" anchor="b">
            <a:noAutofit/>
          </a:bodyPr>
          <a:lstStyle>
            <a:lvl1pPr marL="0" indent="0">
              <a:buNone/>
              <a:defRPr lang="sv-SE" sz="2600" b="1" kern="1200" smtClean="0">
                <a:solidFill>
                  <a:schemeClr val="tx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sv-SE" smtClean="0"/>
              <a:t>Klicka här för att ändra format på bakgrundstexten</a:t>
            </a:r>
          </a:p>
        </p:txBody>
      </p:sp>
      <p:sp>
        <p:nvSpPr>
          <p:cNvPr id="6" name="Platshållare för innehåll 5"/>
          <p:cNvSpPr>
            <a:spLocks noGrp="1"/>
          </p:cNvSpPr>
          <p:nvPr>
            <p:ph sz="quarter" idx="4"/>
          </p:nvPr>
        </p:nvSpPr>
        <p:spPr>
          <a:xfrm>
            <a:off x="4645026" y="2174876"/>
            <a:ext cx="4041775" cy="3468703"/>
          </a:xfrm>
        </p:spPr>
        <p:txBody>
          <a:bodyPr/>
          <a:lstStyle>
            <a:lvl1pPr>
              <a:defRPr sz="2400"/>
            </a:lvl1pPr>
            <a:lvl2pPr>
              <a:defRPr sz="2200"/>
            </a:lvl2pPr>
            <a:lvl3pPr>
              <a:defRPr sz="2000"/>
            </a:lvl3pPr>
            <a:lvl4pPr>
              <a:defRPr sz="18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7" name="Platshållare för datum 6"/>
          <p:cNvSpPr>
            <a:spLocks noGrp="1"/>
          </p:cNvSpPr>
          <p:nvPr>
            <p:ph type="dt" sz="half" idx="10"/>
          </p:nvPr>
        </p:nvSpPr>
        <p:spPr>
          <a:xfrm>
            <a:off x="457200" y="5706001"/>
            <a:ext cx="2133600" cy="365125"/>
          </a:xfrm>
        </p:spPr>
        <p:txBody>
          <a:bodyPr/>
          <a:lstStyle/>
          <a:p>
            <a:fld id="{690B4704-D17D-489C-A426-BF27B59A3463}" type="datetimeFigureOut">
              <a:rPr lang="sv-SE" smtClean="0"/>
              <a:pPr/>
              <a:t>2018-01-24</a:t>
            </a:fld>
            <a:endParaRPr lang="sv-SE"/>
          </a:p>
        </p:txBody>
      </p:sp>
      <p:sp>
        <p:nvSpPr>
          <p:cNvPr id="8" name="Platshållare för sidfot 7"/>
          <p:cNvSpPr>
            <a:spLocks noGrp="1"/>
          </p:cNvSpPr>
          <p:nvPr>
            <p:ph type="ftr" sz="quarter" idx="11"/>
          </p:nvPr>
        </p:nvSpPr>
        <p:spPr>
          <a:xfrm>
            <a:off x="3124200" y="5706001"/>
            <a:ext cx="2895600" cy="365125"/>
          </a:xfrm>
        </p:spPr>
        <p:txBody>
          <a:bodyPr/>
          <a:lstStyle/>
          <a:p>
            <a:endParaRPr lang="sv-SE" dirty="0"/>
          </a:p>
        </p:txBody>
      </p:sp>
      <p:sp>
        <p:nvSpPr>
          <p:cNvPr id="9" name="Platshållare för bildnummer 8"/>
          <p:cNvSpPr>
            <a:spLocks noGrp="1"/>
          </p:cNvSpPr>
          <p:nvPr>
            <p:ph type="sldNum" sz="quarter" idx="12"/>
          </p:nvPr>
        </p:nvSpPr>
        <p:spPr>
          <a:xfrm>
            <a:off x="6553200" y="5706001"/>
            <a:ext cx="2133600" cy="365125"/>
          </a:xfrm>
        </p:spPr>
        <p:txBody>
          <a:bodyPr/>
          <a:lstStyle/>
          <a:p>
            <a:fld id="{FB743003-69EF-49BD-AD82-05D873D9138A}" type="slidenum">
              <a:rPr lang="sv-SE" smtClean="0"/>
              <a:pPr/>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dirty="0"/>
          </a:p>
        </p:txBody>
      </p:sp>
      <p:sp>
        <p:nvSpPr>
          <p:cNvPr id="3" name="Platshållare för datum 2"/>
          <p:cNvSpPr>
            <a:spLocks noGrp="1"/>
          </p:cNvSpPr>
          <p:nvPr>
            <p:ph type="dt" sz="half" idx="10"/>
          </p:nvPr>
        </p:nvSpPr>
        <p:spPr>
          <a:xfrm>
            <a:off x="457200" y="5706001"/>
            <a:ext cx="2133600" cy="365125"/>
          </a:xfrm>
        </p:spPr>
        <p:txBody>
          <a:bodyPr/>
          <a:lstStyle/>
          <a:p>
            <a:fld id="{690B4704-D17D-489C-A426-BF27B59A3463}" type="datetimeFigureOut">
              <a:rPr lang="sv-SE" smtClean="0"/>
              <a:pPr/>
              <a:t>2018-01-24</a:t>
            </a:fld>
            <a:endParaRPr lang="sv-SE" dirty="0"/>
          </a:p>
        </p:txBody>
      </p:sp>
      <p:sp>
        <p:nvSpPr>
          <p:cNvPr id="4" name="Platshållare för sidfot 3"/>
          <p:cNvSpPr>
            <a:spLocks noGrp="1"/>
          </p:cNvSpPr>
          <p:nvPr>
            <p:ph type="ftr" sz="quarter" idx="11"/>
          </p:nvPr>
        </p:nvSpPr>
        <p:spPr>
          <a:xfrm>
            <a:off x="3124200" y="5706001"/>
            <a:ext cx="2895600" cy="365125"/>
          </a:xfrm>
        </p:spPr>
        <p:txBody>
          <a:bodyPr/>
          <a:lstStyle/>
          <a:p>
            <a:endParaRPr lang="sv-SE" dirty="0"/>
          </a:p>
        </p:txBody>
      </p:sp>
      <p:sp>
        <p:nvSpPr>
          <p:cNvPr id="5" name="Platshållare för bildnummer 4"/>
          <p:cNvSpPr>
            <a:spLocks noGrp="1"/>
          </p:cNvSpPr>
          <p:nvPr>
            <p:ph type="sldNum" sz="quarter" idx="12"/>
          </p:nvPr>
        </p:nvSpPr>
        <p:spPr>
          <a:xfrm>
            <a:off x="6553200" y="5706001"/>
            <a:ext cx="2133600" cy="365125"/>
          </a:xfrm>
        </p:spPr>
        <p:txBody>
          <a:bodyPr/>
          <a:lstStyle/>
          <a:p>
            <a:fld id="{FB743003-69EF-49BD-AD82-05D873D9138A}" type="slidenum">
              <a:rPr lang="sv-SE" smtClean="0"/>
              <a:pPr/>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a:xfrm>
            <a:off x="457200" y="5786455"/>
            <a:ext cx="2133600" cy="285752"/>
          </a:xfrm>
        </p:spPr>
        <p:txBody>
          <a:bodyPr/>
          <a:lstStyle/>
          <a:p>
            <a:fld id="{690B4704-D17D-489C-A426-BF27B59A3463}" type="datetimeFigureOut">
              <a:rPr lang="sv-SE" smtClean="0"/>
              <a:pPr/>
              <a:t>2018-01-24</a:t>
            </a:fld>
            <a:endParaRPr lang="sv-SE"/>
          </a:p>
        </p:txBody>
      </p:sp>
      <p:sp>
        <p:nvSpPr>
          <p:cNvPr id="3" name="Platshållare för sidfot 2"/>
          <p:cNvSpPr>
            <a:spLocks noGrp="1"/>
          </p:cNvSpPr>
          <p:nvPr>
            <p:ph type="ftr" sz="quarter" idx="11"/>
          </p:nvPr>
        </p:nvSpPr>
        <p:spPr>
          <a:xfrm>
            <a:off x="3124200" y="5786455"/>
            <a:ext cx="2895600" cy="285752"/>
          </a:xfrm>
        </p:spPr>
        <p:txBody>
          <a:bodyPr/>
          <a:lstStyle/>
          <a:p>
            <a:endParaRPr lang="sv-SE" dirty="0"/>
          </a:p>
        </p:txBody>
      </p:sp>
      <p:sp>
        <p:nvSpPr>
          <p:cNvPr id="4" name="Platshållare för bildnummer 3"/>
          <p:cNvSpPr>
            <a:spLocks noGrp="1"/>
          </p:cNvSpPr>
          <p:nvPr>
            <p:ph type="sldNum" sz="quarter" idx="12"/>
          </p:nvPr>
        </p:nvSpPr>
        <p:spPr>
          <a:xfrm>
            <a:off x="6553200" y="5786455"/>
            <a:ext cx="2133600" cy="285752"/>
          </a:xfrm>
        </p:spPr>
        <p:txBody>
          <a:bodyPr/>
          <a:lstStyle/>
          <a:p>
            <a:fld id="{FB743003-69EF-49BD-AD82-05D873D9138A}" type="slidenum">
              <a:rPr lang="sv-SE" smtClean="0"/>
              <a:pPr/>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1" y="273050"/>
            <a:ext cx="3008313" cy="1162050"/>
          </a:xfrm>
        </p:spPr>
        <p:txBody>
          <a:bodyPr anchor="b">
            <a:normAutofit/>
          </a:bodyPr>
          <a:lstStyle>
            <a:lvl1pPr algn="l">
              <a:defRPr sz="28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1"/>
            <a:ext cx="5111751" cy="5513404"/>
          </a:xfrm>
        </p:spPr>
        <p:txBody>
          <a:bodyPr>
            <a:normAutofit/>
          </a:bodyPr>
          <a:lstStyle>
            <a:lvl1pPr>
              <a:spcAft>
                <a:spcPts val="600"/>
              </a:spcAft>
              <a:defRPr sz="2400"/>
            </a:lvl1pPr>
            <a:lvl2pPr>
              <a:spcBef>
                <a:spcPts val="300"/>
              </a:spcBef>
              <a:spcAft>
                <a:spcPts val="0"/>
              </a:spcAft>
              <a:defRPr sz="2200"/>
            </a:lvl2pPr>
            <a:lvl3pPr>
              <a:spcBef>
                <a:spcPts val="300"/>
              </a:spcBef>
              <a:spcAft>
                <a:spcPts val="0"/>
              </a:spcAft>
              <a:defRPr sz="2000"/>
            </a:lvl3pPr>
            <a:lvl4pPr>
              <a:spcBef>
                <a:spcPts val="300"/>
              </a:spcBef>
              <a:spcAft>
                <a:spcPts val="0"/>
              </a:spcAft>
              <a:defRPr sz="1800"/>
            </a:lvl4pPr>
            <a:lvl5pPr>
              <a:spcBef>
                <a:spcPts val="300"/>
              </a:spcBef>
              <a:spcAft>
                <a:spcPts val="0"/>
              </a:spcAft>
              <a:defRPr sz="16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text 3"/>
          <p:cNvSpPr>
            <a:spLocks noGrp="1"/>
          </p:cNvSpPr>
          <p:nvPr>
            <p:ph type="body" sz="half" idx="2"/>
          </p:nvPr>
        </p:nvSpPr>
        <p:spPr>
          <a:xfrm>
            <a:off x="457201" y="1435102"/>
            <a:ext cx="3008313" cy="4351353"/>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a:xfrm>
            <a:off x="457200" y="5857893"/>
            <a:ext cx="2133600" cy="285752"/>
          </a:xfrm>
        </p:spPr>
        <p:txBody>
          <a:bodyPr/>
          <a:lstStyle/>
          <a:p>
            <a:fld id="{690B4704-D17D-489C-A426-BF27B59A3463}" type="datetimeFigureOut">
              <a:rPr lang="sv-SE" smtClean="0"/>
              <a:pPr/>
              <a:t>2018-01-24</a:t>
            </a:fld>
            <a:endParaRPr lang="sv-SE"/>
          </a:p>
        </p:txBody>
      </p:sp>
      <p:sp>
        <p:nvSpPr>
          <p:cNvPr id="6" name="Platshållare för sidfot 5"/>
          <p:cNvSpPr>
            <a:spLocks noGrp="1"/>
          </p:cNvSpPr>
          <p:nvPr>
            <p:ph type="ftr" sz="quarter" idx="11"/>
          </p:nvPr>
        </p:nvSpPr>
        <p:spPr>
          <a:xfrm>
            <a:off x="3124200" y="5857893"/>
            <a:ext cx="2895600" cy="285752"/>
          </a:xfrm>
        </p:spPr>
        <p:txBody>
          <a:bodyPr/>
          <a:lstStyle/>
          <a:p>
            <a:endParaRPr lang="sv-SE"/>
          </a:p>
        </p:txBody>
      </p:sp>
      <p:sp>
        <p:nvSpPr>
          <p:cNvPr id="7" name="Platshållare för bildnummer 6"/>
          <p:cNvSpPr>
            <a:spLocks noGrp="1"/>
          </p:cNvSpPr>
          <p:nvPr>
            <p:ph type="sldNum" sz="quarter" idx="12"/>
          </p:nvPr>
        </p:nvSpPr>
        <p:spPr>
          <a:xfrm>
            <a:off x="6553200" y="5857893"/>
            <a:ext cx="2133600" cy="285752"/>
          </a:xfrm>
        </p:spPr>
        <p:txBody>
          <a:bodyPr/>
          <a:lstStyle/>
          <a:p>
            <a:fld id="{FB743003-69EF-49BD-AD82-05D873D9138A}" type="slidenum">
              <a:rPr lang="sv-SE" smtClean="0"/>
              <a:pPr/>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572009"/>
            <a:ext cx="5486400" cy="456079"/>
          </a:xfrm>
        </p:spPr>
        <p:txBody>
          <a:bodyPr anchor="b">
            <a:noAutofit/>
          </a:bodyPr>
          <a:lstStyle>
            <a:lvl1pPr algn="l">
              <a:defRPr sz="2200" b="1">
                <a:solidFill>
                  <a:schemeClr val="tx1"/>
                </a:solidFill>
              </a:defRPr>
            </a:lvl1pPr>
          </a:lstStyle>
          <a:p>
            <a:r>
              <a:rPr lang="sv-SE" smtClean="0"/>
              <a:t>Klicka här för att ändra format</a:t>
            </a:r>
            <a:endParaRPr lang="sv-SE"/>
          </a:p>
        </p:txBody>
      </p:sp>
      <p:sp>
        <p:nvSpPr>
          <p:cNvPr id="3" name="Platshållare för bild 2"/>
          <p:cNvSpPr>
            <a:spLocks noGrp="1"/>
          </p:cNvSpPr>
          <p:nvPr>
            <p:ph type="pic" idx="1"/>
          </p:nvPr>
        </p:nvSpPr>
        <p:spPr>
          <a:xfrm>
            <a:off x="1792288" y="500043"/>
            <a:ext cx="5486400" cy="395923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sv-SE"/>
          </a:p>
        </p:txBody>
      </p:sp>
      <p:sp>
        <p:nvSpPr>
          <p:cNvPr id="4" name="Platshållare för text 3"/>
          <p:cNvSpPr>
            <a:spLocks noGrp="1"/>
          </p:cNvSpPr>
          <p:nvPr>
            <p:ph type="body" sz="half" idx="2"/>
          </p:nvPr>
        </p:nvSpPr>
        <p:spPr>
          <a:xfrm>
            <a:off x="1792288" y="5138746"/>
            <a:ext cx="5486400" cy="647708"/>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a:xfrm>
            <a:off x="457200" y="5857893"/>
            <a:ext cx="2133600" cy="285752"/>
          </a:xfrm>
        </p:spPr>
        <p:txBody>
          <a:bodyPr/>
          <a:lstStyle/>
          <a:p>
            <a:fld id="{690B4704-D17D-489C-A426-BF27B59A3463}" type="datetimeFigureOut">
              <a:rPr lang="sv-SE" smtClean="0"/>
              <a:pPr/>
              <a:t>2018-01-24</a:t>
            </a:fld>
            <a:endParaRPr lang="sv-SE"/>
          </a:p>
        </p:txBody>
      </p:sp>
      <p:sp>
        <p:nvSpPr>
          <p:cNvPr id="6" name="Platshållare för sidfot 5"/>
          <p:cNvSpPr>
            <a:spLocks noGrp="1"/>
          </p:cNvSpPr>
          <p:nvPr>
            <p:ph type="ftr" sz="quarter" idx="11"/>
          </p:nvPr>
        </p:nvSpPr>
        <p:spPr>
          <a:xfrm>
            <a:off x="3124200" y="5857893"/>
            <a:ext cx="2895600" cy="285752"/>
          </a:xfrm>
        </p:spPr>
        <p:txBody>
          <a:bodyPr/>
          <a:lstStyle/>
          <a:p>
            <a:endParaRPr lang="sv-SE"/>
          </a:p>
        </p:txBody>
      </p:sp>
      <p:sp>
        <p:nvSpPr>
          <p:cNvPr id="7" name="Platshållare för bildnummer 6"/>
          <p:cNvSpPr>
            <a:spLocks noGrp="1"/>
          </p:cNvSpPr>
          <p:nvPr>
            <p:ph type="sldNum" sz="quarter" idx="12"/>
          </p:nvPr>
        </p:nvSpPr>
        <p:spPr>
          <a:xfrm>
            <a:off x="6553200" y="5857893"/>
            <a:ext cx="2133600" cy="285752"/>
          </a:xfrm>
        </p:spPr>
        <p:txBody>
          <a:bodyPr/>
          <a:lstStyle/>
          <a:p>
            <a:fld id="{FB743003-69EF-49BD-AD82-05D873D9138A}" type="slidenum">
              <a:rPr lang="sv-SE" smtClean="0"/>
              <a:pPr/>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Bildobjekt 6" descr="grey.jpg"/>
          <p:cNvPicPr>
            <a:picLocks noChangeAspect="1"/>
          </p:cNvPicPr>
          <p:nvPr/>
        </p:nvPicPr>
        <p:blipFill>
          <a:blip r:embed="rId13" cstate="print"/>
          <a:stretch>
            <a:fillRect/>
          </a:stretch>
        </p:blipFill>
        <p:spPr>
          <a:xfrm>
            <a:off x="-4305" y="6147989"/>
            <a:ext cx="9147600" cy="719971"/>
          </a:xfrm>
          <a:prstGeom prst="rect">
            <a:avLst/>
          </a:prstGeom>
        </p:spPr>
      </p:pic>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dirty="0" smtClean="0"/>
              <a:t>Klicka här för att ändra format</a:t>
            </a:r>
            <a:endParaRPr lang="sv-SE" dirty="0"/>
          </a:p>
        </p:txBody>
      </p:sp>
      <p:sp>
        <p:nvSpPr>
          <p:cNvPr id="3" name="Platshållare för text 2"/>
          <p:cNvSpPr>
            <a:spLocks noGrp="1"/>
          </p:cNvSpPr>
          <p:nvPr>
            <p:ph type="body" idx="1"/>
          </p:nvPr>
        </p:nvSpPr>
        <p:spPr>
          <a:xfrm>
            <a:off x="457200" y="1600201"/>
            <a:ext cx="8229600" cy="4043377"/>
          </a:xfrm>
          <a:prstGeom prst="rect">
            <a:avLst/>
          </a:prstGeom>
        </p:spPr>
        <p:txBody>
          <a:bodyPr vert="horz" lIns="91440" tIns="45720" rIns="91440" bIns="45720" rtlCol="0">
            <a:normAutofit/>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4" name="Platshållare för datum 3"/>
          <p:cNvSpPr>
            <a:spLocks noGrp="1"/>
          </p:cNvSpPr>
          <p:nvPr>
            <p:ph type="dt" sz="half" idx="2"/>
          </p:nvPr>
        </p:nvSpPr>
        <p:spPr>
          <a:xfrm>
            <a:off x="457200" y="577852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0B4704-D17D-489C-A426-BF27B59A3463}" type="datetimeFigureOut">
              <a:rPr lang="sv-SE" smtClean="0"/>
              <a:pPr/>
              <a:t>2018-01-24</a:t>
            </a:fld>
            <a:endParaRPr lang="sv-SE"/>
          </a:p>
        </p:txBody>
      </p:sp>
      <p:sp>
        <p:nvSpPr>
          <p:cNvPr id="5" name="Platshållare för sidfot 4"/>
          <p:cNvSpPr>
            <a:spLocks noGrp="1"/>
          </p:cNvSpPr>
          <p:nvPr>
            <p:ph type="ftr" sz="quarter" idx="3"/>
          </p:nvPr>
        </p:nvSpPr>
        <p:spPr>
          <a:xfrm>
            <a:off x="3124200" y="577852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577852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743003-69EF-49BD-AD82-05D873D9138A}" type="slidenum">
              <a:rPr lang="sv-SE" smtClean="0"/>
              <a:pPr/>
              <a:t>‹#›</a:t>
            </a:fld>
            <a:endParaRPr lang="sv-S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2800" b="1" kern="1200">
          <a:solidFill>
            <a:schemeClr val="accent2"/>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2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pPr algn="ctr"/>
            <a:r>
              <a:rPr lang="sv-SE" sz="3200" dirty="0" smtClean="0"/>
              <a:t>Giftinformatonscentralen</a:t>
            </a:r>
            <a:endParaRPr lang="sv-SE" sz="3200" dirty="0"/>
          </a:p>
        </p:txBody>
      </p:sp>
      <p:sp>
        <p:nvSpPr>
          <p:cNvPr id="3" name="Platshållare för innehåll 2"/>
          <p:cNvSpPr>
            <a:spLocks noGrp="1"/>
          </p:cNvSpPr>
          <p:nvPr>
            <p:ph idx="1"/>
          </p:nvPr>
        </p:nvSpPr>
        <p:spPr/>
        <p:txBody>
          <a:bodyPr/>
          <a:lstStyle/>
          <a:p>
            <a:r>
              <a:rPr lang="sv-SE" dirty="0" smtClean="0"/>
              <a:t>Svarar på frågor gällande kemikalier, läkemedel, växter, svampar och djur</a:t>
            </a:r>
          </a:p>
          <a:p>
            <a:r>
              <a:rPr lang="sv-SE" dirty="0" smtClean="0"/>
              <a:t>Har öppet dygnet runt</a:t>
            </a:r>
          </a:p>
          <a:p>
            <a:r>
              <a:rPr lang="sv-SE" dirty="0" smtClean="0"/>
              <a:t>Ring 112 och begär </a:t>
            </a:r>
            <a:r>
              <a:rPr lang="sv-SE" dirty="0" err="1" smtClean="0"/>
              <a:t>giftinfomationscentralen</a:t>
            </a:r>
            <a:r>
              <a:rPr lang="sv-SE" dirty="0" smtClean="0"/>
              <a:t> i brådskande fall </a:t>
            </a:r>
          </a:p>
          <a:p>
            <a:r>
              <a:rPr lang="sv-SE" dirty="0" smtClean="0"/>
              <a:t>I mindre brådskande fall </a:t>
            </a:r>
            <a:r>
              <a:rPr lang="sv-SE" smtClean="0"/>
              <a:t>ring 010-456 67 00</a:t>
            </a:r>
            <a:endParaRPr lang="sv-SE" dirty="0" smtClean="0"/>
          </a:p>
          <a:p>
            <a:r>
              <a:rPr lang="sv-SE" dirty="0" smtClean="0"/>
              <a:t>Information finns även på www.giftinformation.se</a:t>
            </a:r>
          </a:p>
        </p:txBody>
      </p:sp>
      <p:pic>
        <p:nvPicPr>
          <p:cNvPr id="11" name="Bildobjekt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7583" y="404664"/>
            <a:ext cx="805349" cy="792088"/>
          </a:xfrm>
          <a:prstGeom prst="rect">
            <a:avLst/>
          </a:prstGeom>
        </p:spPr>
      </p:pic>
      <p:pic>
        <p:nvPicPr>
          <p:cNvPr id="18" name="Bildobjekt 1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71600" y="5085184"/>
            <a:ext cx="911423" cy="911423"/>
          </a:xfrm>
          <a:prstGeom prst="rect">
            <a:avLst/>
          </a:prstGeom>
        </p:spPr>
      </p:pic>
      <p:pic>
        <p:nvPicPr>
          <p:cNvPr id="19" name="Bildobjekt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40242" y="5051080"/>
            <a:ext cx="979630" cy="979630"/>
          </a:xfrm>
          <a:prstGeom prst="rect">
            <a:avLst/>
          </a:prstGeom>
        </p:spPr>
      </p:pic>
      <p:pic>
        <p:nvPicPr>
          <p:cNvPr id="20" name="Bildobjekt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923928" y="5022598"/>
            <a:ext cx="1008112" cy="1008112"/>
          </a:xfrm>
          <a:prstGeom prst="rect">
            <a:avLst/>
          </a:prstGeom>
        </p:spPr>
      </p:pic>
      <p:pic>
        <p:nvPicPr>
          <p:cNvPr id="21" name="Bildobjekt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554504" y="5051080"/>
            <a:ext cx="941496" cy="941496"/>
          </a:xfrm>
          <a:prstGeom prst="rect">
            <a:avLst/>
          </a:prstGeom>
        </p:spPr>
      </p:pic>
      <p:pic>
        <p:nvPicPr>
          <p:cNvPr id="23" name="Bildobjekt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086888" y="5085184"/>
            <a:ext cx="941496" cy="941496"/>
          </a:xfrm>
          <a:prstGeom prst="rect">
            <a:avLst/>
          </a:prstGeom>
        </p:spPr>
      </p:pic>
    </p:spTree>
    <p:extLst>
      <p:ext uri="{BB962C8B-B14F-4D97-AF65-F5344CB8AC3E}">
        <p14:creationId xmlns:p14="http://schemas.microsoft.com/office/powerpoint/2010/main" val="17186703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pPr algn="ctr"/>
            <a:r>
              <a:rPr lang="sv-SE" sz="3200" dirty="0" smtClean="0">
                <a:latin typeface="+mn-lt"/>
              </a:rPr>
              <a:t>KEMIKALIER</a:t>
            </a:r>
            <a:endParaRPr lang="sv-SE" sz="3200" dirty="0">
              <a:latin typeface="+mn-lt"/>
            </a:endParaRPr>
          </a:p>
        </p:txBody>
      </p:sp>
      <p:pic>
        <p:nvPicPr>
          <p:cNvPr id="18" name="Bildobjekt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7584" y="476672"/>
            <a:ext cx="911423" cy="911423"/>
          </a:xfrm>
          <a:prstGeom prst="rect">
            <a:avLst/>
          </a:prstGeom>
        </p:spPr>
      </p:pic>
      <p:sp>
        <p:nvSpPr>
          <p:cNvPr id="4" name="Platshållare för innehåll 3"/>
          <p:cNvSpPr>
            <a:spLocks noGrp="1"/>
          </p:cNvSpPr>
          <p:nvPr>
            <p:ph idx="1"/>
          </p:nvPr>
        </p:nvSpPr>
        <p:spPr/>
        <p:txBody>
          <a:bodyPr>
            <a:normAutofit/>
          </a:bodyPr>
          <a:lstStyle/>
          <a:p>
            <a:pPr marL="0" indent="0">
              <a:spcBef>
                <a:spcPct val="50000"/>
              </a:spcBef>
              <a:buNone/>
            </a:pPr>
            <a:r>
              <a:rPr lang="sv-SE" altLang="sv-SE" dirty="0">
                <a:solidFill>
                  <a:srgbClr val="FF0000"/>
                </a:solidFill>
                <a:ea typeface="Arial Unicode MS" panose="020B0604020202020204" pitchFamily="34" charset="-128"/>
                <a:cs typeface="Arial Unicode MS" panose="020B0604020202020204" pitchFamily="34" charset="-128"/>
              </a:rPr>
              <a:t>TÄNK </a:t>
            </a:r>
            <a:r>
              <a:rPr lang="sv-SE" altLang="sv-SE" dirty="0" smtClean="0">
                <a:solidFill>
                  <a:srgbClr val="FF0000"/>
                </a:solidFill>
                <a:ea typeface="Arial Unicode MS" panose="020B0604020202020204" pitchFamily="34" charset="-128"/>
                <a:cs typeface="Arial Unicode MS" panose="020B0604020202020204" pitchFamily="34" charset="-128"/>
              </a:rPr>
              <a:t>PÅ ATT:</a:t>
            </a:r>
            <a:endParaRPr lang="sv-SE" altLang="sv-SE" dirty="0">
              <a:solidFill>
                <a:srgbClr val="FF0000"/>
              </a:solidFill>
              <a:ea typeface="Arial Unicode MS" panose="020B0604020202020204" pitchFamily="34" charset="-128"/>
              <a:cs typeface="Arial Unicode MS" panose="020B0604020202020204" pitchFamily="34" charset="-128"/>
            </a:endParaRPr>
          </a:p>
          <a:p>
            <a:pPr marL="171450" indent="-171450">
              <a:spcBef>
                <a:spcPct val="50000"/>
              </a:spcBef>
            </a:pPr>
            <a:r>
              <a:rPr lang="sv-SE" altLang="sv-SE" sz="1800" dirty="0">
                <a:ea typeface="Arial Unicode MS" panose="020B0604020202020204" pitchFamily="34" charset="-128"/>
                <a:cs typeface="Arial Unicode MS" panose="020B0604020202020204" pitchFamily="34" charset="-128"/>
              </a:rPr>
              <a:t>F</a:t>
            </a:r>
            <a:r>
              <a:rPr lang="sv-SE" altLang="sv-SE" sz="1800" dirty="0" smtClean="0">
                <a:ea typeface="Arial Unicode MS" panose="020B0604020202020204" pitchFamily="34" charset="-128"/>
                <a:cs typeface="Arial Unicode MS" panose="020B0604020202020204" pitchFamily="34" charset="-128"/>
              </a:rPr>
              <a:t>örvara riskabla hushållskemikalier </a:t>
            </a:r>
            <a:r>
              <a:rPr lang="sv-SE" altLang="sv-SE" sz="1800" dirty="0">
                <a:ea typeface="Arial Unicode MS" panose="020B0604020202020204" pitchFamily="34" charset="-128"/>
                <a:cs typeface="Arial Unicode MS" panose="020B0604020202020204" pitchFamily="34" charset="-128"/>
              </a:rPr>
              <a:t>oåtkomligt för barn, helst inlåsta </a:t>
            </a:r>
          </a:p>
          <a:p>
            <a:pPr marL="171450" indent="-171450">
              <a:spcBef>
                <a:spcPct val="50000"/>
              </a:spcBef>
            </a:pPr>
            <a:r>
              <a:rPr lang="sv-SE" altLang="sv-SE" sz="1800" dirty="0" smtClean="0">
                <a:ea typeface="Arial Unicode MS" panose="020B0604020202020204" pitchFamily="34" charset="-128"/>
                <a:cs typeface="Arial Unicode MS" panose="020B0604020202020204" pitchFamily="34" charset="-128"/>
              </a:rPr>
              <a:t>Låt </a:t>
            </a:r>
            <a:r>
              <a:rPr lang="sv-SE" altLang="sv-SE" sz="1800" dirty="0">
                <a:ea typeface="Arial Unicode MS" panose="020B0604020202020204" pitchFamily="34" charset="-128"/>
                <a:cs typeface="Arial Unicode MS" panose="020B0604020202020204" pitchFamily="34" charset="-128"/>
              </a:rPr>
              <a:t>kemikalierna vara kvar i sina ursprungliga förpackningar för att</a:t>
            </a:r>
            <a:r>
              <a:rPr lang="sv-SE" altLang="sv-SE" sz="1800" dirty="0">
                <a:solidFill>
                  <a:srgbClr val="FF0000"/>
                </a:solidFill>
                <a:ea typeface="Arial Unicode MS" panose="020B0604020202020204" pitchFamily="34" charset="-128"/>
                <a:cs typeface="Arial Unicode MS" panose="020B0604020202020204" pitchFamily="34" charset="-128"/>
              </a:rPr>
              <a:t> </a:t>
            </a:r>
            <a:r>
              <a:rPr lang="sv-SE" altLang="sv-SE" sz="1800" dirty="0">
                <a:ea typeface="Arial Unicode MS" panose="020B0604020202020204" pitchFamily="34" charset="-128"/>
                <a:cs typeface="Arial Unicode MS" panose="020B0604020202020204" pitchFamily="34" charset="-128"/>
              </a:rPr>
              <a:t>undvika förväxling </a:t>
            </a:r>
          </a:p>
          <a:p>
            <a:pPr marL="171450" indent="-171450">
              <a:spcBef>
                <a:spcPct val="50000"/>
              </a:spcBef>
            </a:pPr>
            <a:r>
              <a:rPr lang="sv-SE" altLang="sv-SE" sz="1800" dirty="0" smtClean="0">
                <a:ea typeface="Arial Unicode MS" panose="020B0604020202020204" pitchFamily="34" charset="-128"/>
                <a:cs typeface="Arial Unicode MS" panose="020B0604020202020204" pitchFamily="34" charset="-128"/>
              </a:rPr>
              <a:t>Läs </a:t>
            </a:r>
            <a:r>
              <a:rPr lang="sv-SE" altLang="sv-SE" sz="1800" dirty="0">
                <a:ea typeface="Arial Unicode MS" panose="020B0604020202020204" pitchFamily="34" charset="-128"/>
                <a:cs typeface="Arial Unicode MS" panose="020B0604020202020204" pitchFamily="34" charset="-128"/>
              </a:rPr>
              <a:t>varningstexten på förpackningen </a:t>
            </a:r>
          </a:p>
          <a:p>
            <a:pPr marL="171450" indent="-171450">
              <a:spcBef>
                <a:spcPct val="50000"/>
              </a:spcBef>
            </a:pPr>
            <a:r>
              <a:rPr lang="sv-SE" altLang="sv-SE" sz="1800" dirty="0">
                <a:ea typeface="Arial Unicode MS" panose="020B0604020202020204" pitchFamily="34" charset="-128"/>
                <a:cs typeface="Arial Unicode MS" panose="020B0604020202020204" pitchFamily="34" charset="-128"/>
              </a:rPr>
              <a:t>B</a:t>
            </a:r>
            <a:r>
              <a:rPr lang="sv-SE" altLang="sv-SE" sz="1800" dirty="0" smtClean="0">
                <a:ea typeface="Arial Unicode MS" panose="020B0604020202020204" pitchFamily="34" charset="-128"/>
                <a:cs typeface="Arial Unicode MS" panose="020B0604020202020204" pitchFamily="34" charset="-128"/>
              </a:rPr>
              <a:t>arnskyddade </a:t>
            </a:r>
            <a:r>
              <a:rPr lang="sv-SE" altLang="sv-SE" sz="1800" dirty="0">
                <a:ea typeface="Arial Unicode MS" panose="020B0604020202020204" pitchFamily="34" charset="-128"/>
                <a:cs typeface="Arial Unicode MS" panose="020B0604020202020204" pitchFamily="34" charset="-128"/>
              </a:rPr>
              <a:t>förpackningar </a:t>
            </a:r>
            <a:r>
              <a:rPr lang="sv-SE" altLang="sv-SE" sz="1800" dirty="0" smtClean="0">
                <a:ea typeface="Arial Unicode MS" panose="020B0604020202020204" pitchFamily="34" charset="-128"/>
                <a:cs typeface="Arial Unicode MS" panose="020B0604020202020204" pitchFamily="34" charset="-128"/>
              </a:rPr>
              <a:t>är inte </a:t>
            </a:r>
            <a:r>
              <a:rPr lang="sv-SE" altLang="sv-SE" sz="1800" dirty="0">
                <a:ea typeface="Arial Unicode MS" panose="020B0604020202020204" pitchFamily="34" charset="-128"/>
                <a:cs typeface="Arial Unicode MS" panose="020B0604020202020204" pitchFamily="34" charset="-128"/>
              </a:rPr>
              <a:t>helt ”barnsäkra”.</a:t>
            </a:r>
          </a:p>
          <a:p>
            <a:pPr marL="171450" indent="-171450">
              <a:spcBef>
                <a:spcPct val="50000"/>
              </a:spcBef>
            </a:pPr>
            <a:r>
              <a:rPr lang="sv-SE" altLang="sv-SE" sz="1800" dirty="0">
                <a:ea typeface="Arial Unicode MS" panose="020B0604020202020204" pitchFamily="34" charset="-128"/>
                <a:cs typeface="Arial Unicode MS" panose="020B0604020202020204" pitchFamily="34" charset="-128"/>
              </a:rPr>
              <a:t>H</a:t>
            </a:r>
            <a:r>
              <a:rPr lang="sv-SE" altLang="sv-SE" sz="1800" dirty="0" smtClean="0">
                <a:ea typeface="Arial Unicode MS" panose="020B0604020202020204" pitchFamily="34" charset="-128"/>
                <a:cs typeface="Arial Unicode MS" panose="020B0604020202020204" pitchFamily="34" charset="-128"/>
              </a:rPr>
              <a:t>ålla </a:t>
            </a:r>
            <a:r>
              <a:rPr lang="sv-SE" altLang="sv-SE" sz="1800" dirty="0">
                <a:ea typeface="Arial Unicode MS" panose="020B0604020202020204" pitchFamily="34" charset="-128"/>
                <a:cs typeface="Arial Unicode MS" panose="020B0604020202020204" pitchFamily="34" charset="-128"/>
              </a:rPr>
              <a:t>uppsikt över produkterna när de används, och </a:t>
            </a:r>
            <a:r>
              <a:rPr lang="sv-SE" altLang="sv-SE" sz="1800" dirty="0" smtClean="0">
                <a:ea typeface="Arial Unicode MS" panose="020B0604020202020204" pitchFamily="34" charset="-128"/>
                <a:cs typeface="Arial Unicode MS" panose="020B0604020202020204" pitchFamily="34" charset="-128"/>
              </a:rPr>
              <a:t>ställ </a:t>
            </a:r>
            <a:r>
              <a:rPr lang="sv-SE" altLang="sv-SE" sz="1800" dirty="0">
                <a:ea typeface="Arial Unicode MS" panose="020B0604020202020204" pitchFamily="34" charset="-128"/>
                <a:cs typeface="Arial Unicode MS" panose="020B0604020202020204" pitchFamily="34" charset="-128"/>
              </a:rPr>
              <a:t>undan dem när du lämnar platsen, även om det bara är tillfälligt.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pPr algn="ctr"/>
            <a:r>
              <a:rPr lang="sv-SE" sz="3200" dirty="0" smtClean="0">
                <a:latin typeface="+mn-lt"/>
              </a:rPr>
              <a:t>KEMIKALIER</a:t>
            </a:r>
            <a:endParaRPr lang="sv-SE" sz="3200" dirty="0">
              <a:latin typeface="+mn-lt"/>
            </a:endParaRPr>
          </a:p>
        </p:txBody>
      </p:sp>
      <p:pic>
        <p:nvPicPr>
          <p:cNvPr id="18" name="Bildobjekt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7584" y="476672"/>
            <a:ext cx="911423" cy="911423"/>
          </a:xfrm>
          <a:prstGeom prst="rect">
            <a:avLst/>
          </a:prstGeom>
        </p:spPr>
      </p:pic>
      <p:sp>
        <p:nvSpPr>
          <p:cNvPr id="4" name="Platshållare för innehåll 3"/>
          <p:cNvSpPr>
            <a:spLocks noGrp="1"/>
          </p:cNvSpPr>
          <p:nvPr>
            <p:ph idx="1"/>
          </p:nvPr>
        </p:nvSpPr>
        <p:spPr/>
        <p:txBody>
          <a:bodyPr>
            <a:normAutofit/>
          </a:bodyPr>
          <a:lstStyle/>
          <a:p>
            <a:pPr marL="0" indent="0" algn="ctr">
              <a:spcBef>
                <a:spcPct val="50000"/>
              </a:spcBef>
              <a:buNone/>
            </a:pPr>
            <a:r>
              <a:rPr lang="sv-SE" altLang="sv-SE" dirty="0">
                <a:solidFill>
                  <a:srgbClr val="FF0000"/>
                </a:solidFill>
              </a:rPr>
              <a:t>RISKABLA PRODUKTER </a:t>
            </a:r>
            <a:r>
              <a:rPr lang="sv-SE" altLang="sv-SE" dirty="0" smtClean="0">
                <a:solidFill>
                  <a:srgbClr val="FF0000"/>
                </a:solidFill>
              </a:rPr>
              <a:t>OCH </a:t>
            </a:r>
            <a:r>
              <a:rPr lang="sv-SE" altLang="sv-SE" dirty="0">
                <a:solidFill>
                  <a:srgbClr val="FF0000"/>
                </a:solidFill>
              </a:rPr>
              <a:t>ÄMNEN</a:t>
            </a:r>
          </a:p>
          <a:p>
            <a:pPr>
              <a:spcBef>
                <a:spcPct val="50000"/>
              </a:spcBef>
            </a:pPr>
            <a:r>
              <a:rPr lang="sv-SE" altLang="sv-SE" dirty="0" smtClean="0"/>
              <a:t>PROPPLÖSARE OCH UGNSRENGÖRING</a:t>
            </a:r>
            <a:endParaRPr lang="sv-SE" altLang="sv-SE" dirty="0"/>
          </a:p>
          <a:p>
            <a:pPr>
              <a:spcBef>
                <a:spcPct val="50000"/>
              </a:spcBef>
            </a:pPr>
            <a:r>
              <a:rPr lang="sv-SE" altLang="sv-SE" dirty="0"/>
              <a:t>TÄNDVÄTSKA OCH LACKNAFTA</a:t>
            </a:r>
          </a:p>
          <a:p>
            <a:pPr>
              <a:spcBef>
                <a:spcPct val="50000"/>
              </a:spcBef>
            </a:pPr>
            <a:r>
              <a:rPr lang="sv-SE" altLang="sv-SE" dirty="0"/>
              <a:t>KNAPPCELLSBATTERIER</a:t>
            </a:r>
          </a:p>
          <a:p>
            <a:pPr>
              <a:spcBef>
                <a:spcPct val="50000"/>
              </a:spcBef>
            </a:pPr>
            <a:r>
              <a:rPr lang="sv-SE" altLang="sv-SE" dirty="0"/>
              <a:t>KYLARVÄTSKA</a:t>
            </a:r>
          </a:p>
          <a:p>
            <a:pPr>
              <a:spcBef>
                <a:spcPct val="50000"/>
              </a:spcBef>
            </a:pPr>
            <a:r>
              <a:rPr lang="sv-SE" altLang="sv-SE" dirty="0"/>
              <a:t>ÄTTIKA</a:t>
            </a:r>
          </a:p>
          <a:p>
            <a:pPr>
              <a:spcBef>
                <a:spcPct val="50000"/>
              </a:spcBef>
            </a:pPr>
            <a:endParaRPr lang="sv-SE" altLang="sv-SE" sz="1800" dirty="0">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2953497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pPr algn="ctr"/>
            <a:r>
              <a:rPr lang="sv-SE" sz="3200" dirty="0" smtClean="0"/>
              <a:t>LÄKEMEDEL</a:t>
            </a:r>
            <a:endParaRPr lang="sv-SE" sz="3200" dirty="0"/>
          </a:p>
        </p:txBody>
      </p:sp>
      <p:sp>
        <p:nvSpPr>
          <p:cNvPr id="3" name="Platshållare för innehåll 2"/>
          <p:cNvSpPr>
            <a:spLocks noGrp="1"/>
          </p:cNvSpPr>
          <p:nvPr>
            <p:ph idx="1"/>
          </p:nvPr>
        </p:nvSpPr>
        <p:spPr/>
        <p:txBody>
          <a:bodyPr/>
          <a:lstStyle/>
          <a:p>
            <a:pPr marL="0" indent="0">
              <a:buNone/>
            </a:pPr>
            <a:r>
              <a:rPr lang="sv-SE" dirty="0">
                <a:solidFill>
                  <a:srgbClr val="FF0000"/>
                </a:solidFill>
                <a:ea typeface="Arial Unicode MS" panose="020B0604020202020204" pitchFamily="34" charset="-128"/>
                <a:cs typeface="Arial Unicode MS" panose="020B0604020202020204" pitchFamily="34" charset="-128"/>
              </a:rPr>
              <a:t>TÄNK </a:t>
            </a:r>
            <a:r>
              <a:rPr lang="sv-SE" dirty="0" smtClean="0">
                <a:solidFill>
                  <a:srgbClr val="FF0000"/>
                </a:solidFill>
                <a:ea typeface="Arial Unicode MS" panose="020B0604020202020204" pitchFamily="34" charset="-128"/>
                <a:cs typeface="Arial Unicode MS" panose="020B0604020202020204" pitchFamily="34" charset="-128"/>
              </a:rPr>
              <a:t>PÅ ATT:</a:t>
            </a:r>
            <a:endParaRPr lang="sv-SE" dirty="0">
              <a:solidFill>
                <a:srgbClr val="FF0000"/>
              </a:solidFill>
              <a:ea typeface="Arial Unicode MS" panose="020B0604020202020204" pitchFamily="34" charset="-128"/>
              <a:cs typeface="Arial Unicode MS" panose="020B0604020202020204" pitchFamily="34" charset="-128"/>
            </a:endParaRPr>
          </a:p>
          <a:p>
            <a:pPr marL="171450" indent="-171450">
              <a:spcBef>
                <a:spcPct val="50000"/>
              </a:spcBef>
            </a:pPr>
            <a:r>
              <a:rPr lang="sv-SE" altLang="sv-SE" sz="1800" dirty="0">
                <a:ea typeface="Arial Unicode MS" panose="020B0604020202020204" pitchFamily="34" charset="-128"/>
                <a:cs typeface="Arial Unicode MS" panose="020B0604020202020204" pitchFamily="34" charset="-128"/>
              </a:rPr>
              <a:t>F</a:t>
            </a:r>
            <a:r>
              <a:rPr lang="sv-SE" altLang="sv-SE" sz="1800" dirty="0" smtClean="0">
                <a:ea typeface="Arial Unicode MS" panose="020B0604020202020204" pitchFamily="34" charset="-128"/>
                <a:cs typeface="Arial Unicode MS" panose="020B0604020202020204" pitchFamily="34" charset="-128"/>
              </a:rPr>
              <a:t>örvara </a:t>
            </a:r>
            <a:r>
              <a:rPr lang="sv-SE" altLang="sv-SE" sz="1800" dirty="0">
                <a:ea typeface="Arial Unicode MS" panose="020B0604020202020204" pitchFamily="34" charset="-128"/>
                <a:cs typeface="Arial Unicode MS" panose="020B0604020202020204" pitchFamily="34" charset="-128"/>
              </a:rPr>
              <a:t>läkemedel i ett låst medicinskåp.</a:t>
            </a:r>
          </a:p>
          <a:p>
            <a:pPr marL="171450" indent="-171450">
              <a:spcBef>
                <a:spcPct val="50000"/>
              </a:spcBef>
            </a:pPr>
            <a:r>
              <a:rPr lang="sv-SE" altLang="sv-SE" sz="1800" dirty="0" smtClean="0">
                <a:ea typeface="Arial Unicode MS" panose="020B0604020202020204" pitchFamily="34" charset="-128"/>
                <a:cs typeface="Arial Unicode MS" panose="020B0604020202020204" pitchFamily="34" charset="-128"/>
              </a:rPr>
              <a:t>Lämna inte </a:t>
            </a:r>
            <a:r>
              <a:rPr lang="sv-SE" altLang="sv-SE" sz="1800" dirty="0">
                <a:ea typeface="Arial Unicode MS" panose="020B0604020202020204" pitchFamily="34" charset="-128"/>
                <a:cs typeface="Arial Unicode MS" panose="020B0604020202020204" pitchFamily="34" charset="-128"/>
              </a:rPr>
              <a:t>mediciner framme när någon i familjen är sjuk.</a:t>
            </a:r>
          </a:p>
          <a:p>
            <a:pPr marL="171450" indent="-171450">
              <a:spcBef>
                <a:spcPct val="50000"/>
              </a:spcBef>
            </a:pPr>
            <a:r>
              <a:rPr lang="sv-SE" altLang="sv-SE" sz="1800" dirty="0" smtClean="0">
                <a:ea typeface="Arial Unicode MS" panose="020B0604020202020204" pitchFamily="34" charset="-128"/>
                <a:cs typeface="Arial Unicode MS" panose="020B0604020202020204" pitchFamily="34" charset="-128"/>
              </a:rPr>
              <a:t>Undvik </a:t>
            </a:r>
            <a:r>
              <a:rPr lang="sv-SE" altLang="sv-SE" sz="1800" dirty="0">
                <a:ea typeface="Arial Unicode MS" panose="020B0604020202020204" pitchFamily="34" charset="-128"/>
                <a:cs typeface="Arial Unicode MS" panose="020B0604020202020204" pitchFamily="34" charset="-128"/>
              </a:rPr>
              <a:t>att ha mediciner i handväskan, necessären, badrumsskåpet eller </a:t>
            </a:r>
            <a:r>
              <a:rPr lang="sv-SE" altLang="sv-SE" sz="1800" dirty="0" smtClean="0">
                <a:ea typeface="Arial Unicode MS" panose="020B0604020202020204" pitchFamily="34" charset="-128"/>
                <a:cs typeface="Arial Unicode MS" panose="020B0604020202020204" pitchFamily="34" charset="-128"/>
              </a:rPr>
              <a:t>nattduksbordet.</a:t>
            </a:r>
            <a:endParaRPr lang="sv-SE" altLang="sv-SE" sz="1800" dirty="0">
              <a:ea typeface="Arial Unicode MS" panose="020B0604020202020204" pitchFamily="34" charset="-128"/>
              <a:cs typeface="Arial Unicode MS" panose="020B0604020202020204" pitchFamily="34" charset="-128"/>
            </a:endParaRPr>
          </a:p>
          <a:p>
            <a:pPr marL="171450" indent="-171450">
              <a:spcBef>
                <a:spcPct val="50000"/>
              </a:spcBef>
            </a:pPr>
            <a:r>
              <a:rPr lang="sv-SE" altLang="sv-SE" sz="1800" dirty="0" smtClean="0">
                <a:ea typeface="Arial Unicode MS" panose="020B0604020202020204" pitchFamily="34" charset="-128"/>
                <a:cs typeface="Arial Unicode MS" panose="020B0604020202020204" pitchFamily="34" charset="-128"/>
              </a:rPr>
              <a:t>Läs </a:t>
            </a:r>
            <a:r>
              <a:rPr lang="sv-SE" altLang="sv-SE" sz="1800" dirty="0">
                <a:ea typeface="Arial Unicode MS" panose="020B0604020202020204" pitchFamily="34" charset="-128"/>
                <a:cs typeface="Arial Unicode MS" panose="020B0604020202020204" pitchFamily="34" charset="-128"/>
              </a:rPr>
              <a:t>texten på förpackningen och apoteksetiketten innan du ger barnet </a:t>
            </a:r>
            <a:r>
              <a:rPr lang="sv-SE" altLang="sv-SE" sz="1800" dirty="0" smtClean="0">
                <a:ea typeface="Arial Unicode MS" panose="020B0604020202020204" pitchFamily="34" charset="-128"/>
                <a:cs typeface="Arial Unicode MS" panose="020B0604020202020204" pitchFamily="34" charset="-128"/>
              </a:rPr>
              <a:t>medicin.</a:t>
            </a:r>
            <a:endParaRPr lang="sv-SE" altLang="sv-SE" sz="1800" dirty="0">
              <a:ea typeface="Arial Unicode MS" panose="020B0604020202020204" pitchFamily="34" charset="-128"/>
              <a:cs typeface="Arial Unicode MS" panose="020B0604020202020204" pitchFamily="34" charset="-128"/>
            </a:endParaRPr>
          </a:p>
          <a:p>
            <a:pPr marL="171450" indent="-171450">
              <a:spcBef>
                <a:spcPct val="50000"/>
              </a:spcBef>
            </a:pPr>
            <a:r>
              <a:rPr lang="sv-SE" altLang="sv-SE" sz="1800" dirty="0">
                <a:ea typeface="Arial Unicode MS" panose="020B0604020202020204" pitchFamily="34" charset="-128"/>
                <a:cs typeface="Arial Unicode MS" panose="020B0604020202020204" pitchFamily="34" charset="-128"/>
              </a:rPr>
              <a:t>B</a:t>
            </a:r>
            <a:r>
              <a:rPr lang="sv-SE" altLang="sv-SE" sz="1800" dirty="0" smtClean="0">
                <a:ea typeface="Arial Unicode MS" panose="020B0604020202020204" pitchFamily="34" charset="-128"/>
                <a:cs typeface="Arial Unicode MS" panose="020B0604020202020204" pitchFamily="34" charset="-128"/>
              </a:rPr>
              <a:t>arnskyddade </a:t>
            </a:r>
            <a:r>
              <a:rPr lang="sv-SE" altLang="sv-SE" sz="1800" dirty="0">
                <a:ea typeface="Arial Unicode MS" panose="020B0604020202020204" pitchFamily="34" charset="-128"/>
                <a:cs typeface="Arial Unicode MS" panose="020B0604020202020204" pitchFamily="34" charset="-128"/>
              </a:rPr>
              <a:t>förpackningar </a:t>
            </a:r>
            <a:r>
              <a:rPr lang="sv-SE" altLang="sv-SE" sz="1800" dirty="0" smtClean="0">
                <a:ea typeface="Arial Unicode MS" panose="020B0604020202020204" pitchFamily="34" charset="-128"/>
                <a:cs typeface="Arial Unicode MS" panose="020B0604020202020204" pitchFamily="34" charset="-128"/>
              </a:rPr>
              <a:t>är inte </a:t>
            </a:r>
            <a:r>
              <a:rPr lang="sv-SE" altLang="sv-SE" sz="1800" dirty="0">
                <a:ea typeface="Arial Unicode MS" panose="020B0604020202020204" pitchFamily="34" charset="-128"/>
                <a:cs typeface="Arial Unicode MS" panose="020B0604020202020204" pitchFamily="34" charset="-128"/>
              </a:rPr>
              <a:t>helt ”barnsäkra”.</a:t>
            </a:r>
          </a:p>
          <a:p>
            <a:endParaRPr lang="sv-SE" dirty="0" smtClean="0"/>
          </a:p>
        </p:txBody>
      </p:sp>
      <p:pic>
        <p:nvPicPr>
          <p:cNvPr id="19" name="Bildobjekt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3197" y="404664"/>
            <a:ext cx="979630" cy="979630"/>
          </a:xfrm>
          <a:prstGeom prst="rect">
            <a:avLst/>
          </a:prstGeom>
        </p:spPr>
      </p:pic>
    </p:spTree>
    <p:extLst>
      <p:ext uri="{BB962C8B-B14F-4D97-AF65-F5344CB8AC3E}">
        <p14:creationId xmlns:p14="http://schemas.microsoft.com/office/powerpoint/2010/main" val="22418853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pPr algn="ctr"/>
            <a:r>
              <a:rPr lang="sv-SE" sz="3200" dirty="0" smtClean="0"/>
              <a:t>VÄXTER</a:t>
            </a:r>
            <a:endParaRPr lang="sv-SE" sz="3200" dirty="0"/>
          </a:p>
        </p:txBody>
      </p:sp>
      <p:sp>
        <p:nvSpPr>
          <p:cNvPr id="3" name="Platshållare för innehåll 2"/>
          <p:cNvSpPr>
            <a:spLocks noGrp="1"/>
          </p:cNvSpPr>
          <p:nvPr>
            <p:ph idx="1"/>
          </p:nvPr>
        </p:nvSpPr>
        <p:spPr/>
        <p:txBody>
          <a:bodyPr>
            <a:normAutofit/>
          </a:bodyPr>
          <a:lstStyle/>
          <a:p>
            <a:r>
              <a:rPr lang="sv-SE" dirty="0" smtClean="0"/>
              <a:t>De flesta växter är inte giftiga.</a:t>
            </a:r>
          </a:p>
          <a:p>
            <a:r>
              <a:rPr lang="sv-SE" dirty="0" smtClean="0"/>
              <a:t>Två bär oavsett växt är ofarligt.</a:t>
            </a:r>
          </a:p>
          <a:p>
            <a:r>
              <a:rPr lang="sv-SE" dirty="0" smtClean="0"/>
              <a:t>Blomvatten är ofarligt att dricka.</a:t>
            </a:r>
          </a:p>
          <a:p>
            <a:endParaRPr lang="sv-SE" dirty="0" smtClean="0"/>
          </a:p>
          <a:p>
            <a:pPr>
              <a:defRPr/>
            </a:pPr>
            <a:r>
              <a:rPr lang="sv-SE" dirty="0" smtClean="0"/>
              <a:t>Exempel på giftiga växter: </a:t>
            </a:r>
          </a:p>
          <a:p>
            <a:pPr marL="0" indent="0">
              <a:buNone/>
              <a:defRPr/>
            </a:pPr>
            <a:r>
              <a:rPr lang="sv-SE" sz="2000" dirty="0" smtClean="0">
                <a:ea typeface="Arial Unicode MS" panose="020B0604020202020204" pitchFamily="34" charset="-128"/>
                <a:cs typeface="Arial Unicode MS" panose="020B0604020202020204" pitchFamily="34" charset="-128"/>
              </a:rPr>
              <a:t>Fingerborgsblomma, Stormhatt, Änglatrumpet, Odört, </a:t>
            </a:r>
          </a:p>
          <a:p>
            <a:pPr marL="0" indent="0">
              <a:buNone/>
              <a:defRPr/>
            </a:pPr>
            <a:r>
              <a:rPr lang="sv-SE" sz="2000" dirty="0" smtClean="0">
                <a:ea typeface="Arial Unicode MS" panose="020B0604020202020204" pitchFamily="34" charset="-128"/>
                <a:cs typeface="Arial Unicode MS" panose="020B0604020202020204" pitchFamily="34" charset="-128"/>
              </a:rPr>
              <a:t>Sprängört, Ricin och Tidlösa</a:t>
            </a:r>
            <a:endParaRPr lang="sv-SE" sz="2000" dirty="0">
              <a:ea typeface="Arial Unicode MS" panose="020B0604020202020204" pitchFamily="34" charset="-128"/>
              <a:cs typeface="Arial Unicode MS" panose="020B0604020202020204" pitchFamily="34" charset="-128"/>
            </a:endParaRPr>
          </a:p>
          <a:p>
            <a:pPr marL="0" indent="0">
              <a:buNone/>
            </a:pPr>
            <a:endParaRPr lang="sv-SE" dirty="0" smtClean="0"/>
          </a:p>
        </p:txBody>
      </p:sp>
      <p:pic>
        <p:nvPicPr>
          <p:cNvPr id="20" name="Bildobjekt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87624" y="332656"/>
            <a:ext cx="1008112" cy="1008112"/>
          </a:xfrm>
          <a:prstGeom prst="rect">
            <a:avLst/>
          </a:prstGeom>
        </p:spPr>
      </p:pic>
    </p:spTree>
    <p:extLst>
      <p:ext uri="{BB962C8B-B14F-4D97-AF65-F5344CB8AC3E}">
        <p14:creationId xmlns:p14="http://schemas.microsoft.com/office/powerpoint/2010/main" val="22418853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pPr algn="ctr"/>
            <a:r>
              <a:rPr lang="sv-SE" sz="3200" dirty="0" smtClean="0"/>
              <a:t>Svampar</a:t>
            </a:r>
            <a:endParaRPr lang="sv-SE" sz="3200" dirty="0"/>
          </a:p>
        </p:txBody>
      </p:sp>
      <p:sp>
        <p:nvSpPr>
          <p:cNvPr id="3" name="Platshållare för innehåll 2"/>
          <p:cNvSpPr>
            <a:spLocks noGrp="1"/>
          </p:cNvSpPr>
          <p:nvPr>
            <p:ph idx="1"/>
          </p:nvPr>
        </p:nvSpPr>
        <p:spPr/>
        <p:txBody>
          <a:bodyPr>
            <a:normAutofit/>
          </a:bodyPr>
          <a:lstStyle/>
          <a:p>
            <a:r>
              <a:rPr lang="sv-SE" dirty="0" smtClean="0"/>
              <a:t>De flesta svampar är inte giftiga men det finns svampar som är mycket giftiga.</a:t>
            </a:r>
          </a:p>
          <a:p>
            <a:r>
              <a:rPr lang="sv-SE" dirty="0"/>
              <a:t>Att få i  sig en </a:t>
            </a:r>
            <a:r>
              <a:rPr lang="sv-SE" dirty="0" smtClean="0"/>
              <a:t>sockerbitsstor smakbit av </a:t>
            </a:r>
            <a:r>
              <a:rPr lang="sv-SE" dirty="0"/>
              <a:t>en </a:t>
            </a:r>
            <a:r>
              <a:rPr lang="sv-SE" dirty="0" smtClean="0"/>
              <a:t>svamp, </a:t>
            </a:r>
            <a:r>
              <a:rPr lang="sv-SE" dirty="0"/>
              <a:t>oavsett </a:t>
            </a:r>
            <a:r>
              <a:rPr lang="sv-SE" dirty="0" smtClean="0"/>
              <a:t>vilken, </a:t>
            </a:r>
            <a:r>
              <a:rPr lang="sv-SE" dirty="0"/>
              <a:t>innebär ingen risk för </a:t>
            </a:r>
            <a:r>
              <a:rPr lang="sv-SE" dirty="0" smtClean="0"/>
              <a:t>förgiftning.</a:t>
            </a:r>
            <a:endParaRPr lang="sv-SE" dirty="0"/>
          </a:p>
          <a:p>
            <a:r>
              <a:rPr lang="sv-SE" dirty="0" smtClean="0"/>
              <a:t>Om ditt barn smakat på en svamp, spara svampen för identifiering eller ta bilder på svampen.</a:t>
            </a:r>
          </a:p>
          <a:p>
            <a:endParaRPr lang="sv-SE" dirty="0" smtClean="0"/>
          </a:p>
        </p:txBody>
      </p:sp>
      <p:pic>
        <p:nvPicPr>
          <p:cNvPr id="21" name="Bildobjekt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3608" y="404664"/>
            <a:ext cx="941496" cy="941496"/>
          </a:xfrm>
          <a:prstGeom prst="rect">
            <a:avLst/>
          </a:prstGeom>
        </p:spPr>
      </p:pic>
    </p:spTree>
    <p:extLst>
      <p:ext uri="{BB962C8B-B14F-4D97-AF65-F5344CB8AC3E}">
        <p14:creationId xmlns:p14="http://schemas.microsoft.com/office/powerpoint/2010/main" val="22418853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pPr algn="ctr"/>
            <a:r>
              <a:rPr lang="sv-SE" sz="3200" dirty="0" smtClean="0"/>
              <a:t>Huggorm</a:t>
            </a:r>
            <a:endParaRPr lang="sv-SE" sz="3200" dirty="0"/>
          </a:p>
        </p:txBody>
      </p:sp>
      <p:sp>
        <p:nvSpPr>
          <p:cNvPr id="3" name="Platshållare för innehåll 2"/>
          <p:cNvSpPr>
            <a:spLocks noGrp="1"/>
          </p:cNvSpPr>
          <p:nvPr>
            <p:ph idx="1"/>
          </p:nvPr>
        </p:nvSpPr>
        <p:spPr/>
        <p:txBody>
          <a:bodyPr/>
          <a:lstStyle/>
          <a:p>
            <a:r>
              <a:rPr lang="sv-SE" dirty="0" smtClean="0"/>
              <a:t>Huggormar är giftigare än många tror!</a:t>
            </a:r>
          </a:p>
          <a:p>
            <a:endParaRPr lang="sv-SE" dirty="0" smtClean="0"/>
          </a:p>
          <a:p>
            <a:r>
              <a:rPr lang="sv-SE" dirty="0" smtClean="0"/>
              <a:t>Uppsök alltid sjukhus vid ett huggormsbett.</a:t>
            </a:r>
          </a:p>
          <a:p>
            <a:endParaRPr lang="sv-SE" dirty="0"/>
          </a:p>
          <a:p>
            <a:r>
              <a:rPr lang="sv-SE" dirty="0" smtClean="0"/>
              <a:t>Vid bett vila, håll den bitna delen stilla och i högläge.</a:t>
            </a:r>
          </a:p>
          <a:p>
            <a:endParaRPr lang="sv-SE" dirty="0"/>
          </a:p>
          <a:p>
            <a:endParaRPr lang="sv-SE" dirty="0" smtClean="0"/>
          </a:p>
          <a:p>
            <a:endParaRPr lang="sv-SE" dirty="0"/>
          </a:p>
          <a:p>
            <a:pPr marL="0" indent="0">
              <a:buNone/>
            </a:pPr>
            <a:endParaRPr lang="sv-SE" dirty="0" smtClean="0"/>
          </a:p>
        </p:txBody>
      </p:sp>
      <p:pic>
        <p:nvPicPr>
          <p:cNvPr id="23" name="Bildobjekt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4631" y="404664"/>
            <a:ext cx="941496" cy="941496"/>
          </a:xfrm>
          <a:prstGeom prst="rect">
            <a:avLst/>
          </a:prstGeom>
        </p:spPr>
      </p:pic>
    </p:spTree>
    <p:extLst>
      <p:ext uri="{BB962C8B-B14F-4D97-AF65-F5344CB8AC3E}">
        <p14:creationId xmlns:p14="http://schemas.microsoft.com/office/powerpoint/2010/main" val="2241885377"/>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LV tema">
      <a:dk1>
        <a:sysClr val="windowText" lastClr="000000"/>
      </a:dk1>
      <a:lt1>
        <a:sysClr val="window" lastClr="FFFFFF"/>
      </a:lt1>
      <a:dk2>
        <a:srgbClr val="1F497D"/>
      </a:dk2>
      <a:lt2>
        <a:srgbClr val="EEECE1"/>
      </a:lt2>
      <a:accent1>
        <a:srgbClr val="D18C00"/>
      </a:accent1>
      <a:accent2>
        <a:srgbClr val="1F5BA5"/>
      </a:accent2>
      <a:accent3>
        <a:srgbClr val="778AA2"/>
      </a:accent3>
      <a:accent4>
        <a:srgbClr val="757C14"/>
      </a:accent4>
      <a:accent5>
        <a:srgbClr val="9D969B"/>
      </a:accent5>
      <a:accent6>
        <a:srgbClr val="5A0F56"/>
      </a:accent6>
      <a:hlink>
        <a:srgbClr val="0000FF"/>
      </a:hlink>
      <a:folHlink>
        <a:srgbClr val="800080"/>
      </a:folHlink>
    </a:clrScheme>
    <a:fontScheme name="Office - klassiskt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14815</TotalTime>
  <Words>1027</Words>
  <Application>Microsoft Office PowerPoint</Application>
  <PresentationFormat>Bildspel på skärmen (4:3)</PresentationFormat>
  <Paragraphs>110</Paragraphs>
  <Slides>7</Slides>
  <Notes>7</Notes>
  <HiddenSlides>0</HiddenSlides>
  <MMClips>0</MMClips>
  <ScaleCrop>false</ScaleCrop>
  <HeadingPairs>
    <vt:vector size="4" baseType="variant">
      <vt:variant>
        <vt:lpstr>Tema</vt:lpstr>
      </vt:variant>
      <vt:variant>
        <vt:i4>1</vt:i4>
      </vt:variant>
      <vt:variant>
        <vt:lpstr>Bildrubriker</vt:lpstr>
      </vt:variant>
      <vt:variant>
        <vt:i4>7</vt:i4>
      </vt:variant>
    </vt:vector>
  </HeadingPairs>
  <TitlesOfParts>
    <vt:vector size="8" baseType="lpstr">
      <vt:lpstr>blank</vt:lpstr>
      <vt:lpstr>Giftinformatonscentralen</vt:lpstr>
      <vt:lpstr>KEMIKALIER</vt:lpstr>
      <vt:lpstr>KEMIKALIER</vt:lpstr>
      <vt:lpstr>LÄKEMEDEL</vt:lpstr>
      <vt:lpstr>VÄXTER</vt:lpstr>
      <vt:lpstr>Svampar</vt:lpstr>
      <vt:lpstr>Huggorm</vt:lpstr>
    </vt:vector>
  </TitlesOfParts>
  <Company>MPA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Jonsson Birgitta</dc:creator>
  <cp:lastModifiedBy>Jonsson Birgitta</cp:lastModifiedBy>
  <cp:revision>91</cp:revision>
  <dcterms:created xsi:type="dcterms:W3CDTF">2016-10-20T07:38:43Z</dcterms:created>
  <dcterms:modified xsi:type="dcterms:W3CDTF">2018-01-24T09:05:49Z</dcterms:modified>
</cp:coreProperties>
</file>